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61" r:id="rId2"/>
    <p:sldId id="258" r:id="rId3"/>
    <p:sldId id="262" r:id="rId4"/>
    <p:sldId id="256" r:id="rId5"/>
    <p:sldId id="259" r:id="rId6"/>
    <p:sldId id="260" r:id="rId7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7725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79727" autoAdjust="0"/>
  </p:normalViewPr>
  <p:slideViewPr>
    <p:cSldViewPr snapToGrid="0">
      <p:cViewPr varScale="1">
        <p:scale>
          <a:sx n="54" d="100"/>
          <a:sy n="54" d="100"/>
        </p:scale>
        <p:origin x="138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07D8E10-E9BB-4FE3-A3F3-B96A0A820F75}" type="doc">
      <dgm:prSet loTypeId="urn:microsoft.com/office/officeart/2005/8/layout/hProcess6" loCatId="process" qsTypeId="urn:microsoft.com/office/officeart/2005/8/quickstyle/simple2" qsCatId="simple" csTypeId="urn:microsoft.com/office/officeart/2005/8/colors/accent1_2" csCatId="accent1" phldr="1"/>
      <dgm:spPr/>
      <dgm:t>
        <a:bodyPr/>
        <a:lstStyle/>
        <a:p>
          <a:endParaRPr kumimoji="1" lang="ja-JP" altLang="en-US"/>
        </a:p>
      </dgm:t>
    </dgm:pt>
    <dgm:pt modelId="{34AB4533-E572-43DB-A364-59329D7B23E7}">
      <dgm:prSet phldrT="[テキスト]" custT="1"/>
      <dgm:spPr/>
      <dgm:t>
        <a:bodyPr/>
        <a:lstStyle/>
        <a:p>
          <a:r>
            <a:rPr kumimoji="1" lang="ja-JP" altLang="en-US" sz="1600" dirty="0">
              <a:latin typeface="BIZ UDPゴシック" panose="020B0400000000000000" pitchFamily="50" charset="-128"/>
              <a:ea typeface="BIZ UDPゴシック" panose="020B0400000000000000" pitchFamily="50" charset="-128"/>
            </a:rPr>
            <a:t>研修</a:t>
          </a:r>
          <a:endParaRPr kumimoji="1" lang="en-US" altLang="ja-JP" sz="1600" dirty="0">
            <a:latin typeface="BIZ UDPゴシック" panose="020B0400000000000000" pitchFamily="50" charset="-128"/>
            <a:ea typeface="BIZ UDPゴシック" panose="020B0400000000000000" pitchFamily="50" charset="-128"/>
          </a:endParaRPr>
        </a:p>
        <a:p>
          <a:r>
            <a:rPr kumimoji="1" lang="ja-JP" altLang="en-US" sz="1600" dirty="0">
              <a:latin typeface="BIZ UDPゴシック" panose="020B0400000000000000" pitchFamily="50" charset="-128"/>
              <a:ea typeface="BIZ UDPゴシック" panose="020B0400000000000000" pitchFamily="50" charset="-128"/>
            </a:rPr>
            <a:t>修了</a:t>
          </a:r>
        </a:p>
      </dgm:t>
    </dgm:pt>
    <dgm:pt modelId="{46B4C438-E6E7-4B93-93B3-5FA8A1900DCC}" type="parTrans" cxnId="{F3CA6F14-B7E1-4F7A-8F51-9E3475398870}">
      <dgm:prSet/>
      <dgm:spPr/>
      <dgm:t>
        <a:bodyPr/>
        <a:lstStyle/>
        <a:p>
          <a:endParaRPr kumimoji="1" lang="ja-JP" altLang="en-US"/>
        </a:p>
      </dgm:t>
    </dgm:pt>
    <dgm:pt modelId="{1FD1A3C0-96F6-434E-97D0-84269C11B44D}" type="sibTrans" cxnId="{F3CA6F14-B7E1-4F7A-8F51-9E3475398870}">
      <dgm:prSet/>
      <dgm:spPr/>
      <dgm:t>
        <a:bodyPr/>
        <a:lstStyle/>
        <a:p>
          <a:endParaRPr kumimoji="1" lang="ja-JP" altLang="en-US"/>
        </a:p>
      </dgm:t>
    </dgm:pt>
    <dgm:pt modelId="{05025806-76FA-45FB-B9DB-15966EAE25AC}">
      <dgm:prSet phldrT="[テキスト]" custT="1"/>
      <dgm:spPr>
        <a:solidFill>
          <a:schemeClr val="accent1">
            <a:lumMod val="60000"/>
            <a:lumOff val="40000"/>
            <a:alpha val="90000"/>
          </a:schemeClr>
        </a:solidFill>
      </dgm:spPr>
      <dgm:t>
        <a:bodyPr/>
        <a:lstStyle/>
        <a:p>
          <a:r>
            <a:rPr kumimoji="1" lang="en-US" altLang="ja-JP" sz="1800" dirty="0">
              <a:latin typeface="BIZ UDPゴシック" panose="020B0400000000000000" pitchFamily="50" charset="-128"/>
              <a:ea typeface="BIZ UDPゴシック" panose="020B0400000000000000" pitchFamily="50" charset="-128"/>
            </a:rPr>
            <a:t>3</a:t>
          </a:r>
          <a:r>
            <a:rPr kumimoji="1" lang="ja-JP" altLang="en-US" sz="1800" dirty="0">
              <a:latin typeface="BIZ UDPゴシック" panose="020B0400000000000000" pitchFamily="50" charset="-128"/>
              <a:ea typeface="BIZ UDPゴシック" panose="020B0400000000000000" pitchFamily="50" charset="-128"/>
            </a:rPr>
            <a:t>か月</a:t>
          </a:r>
        </a:p>
      </dgm:t>
    </dgm:pt>
    <dgm:pt modelId="{B6A75302-60C9-4CC3-AF5C-3A5BFD30D9AB}" type="parTrans" cxnId="{11EC9654-9B91-41E5-874A-37F95026D2D2}">
      <dgm:prSet/>
      <dgm:spPr/>
      <dgm:t>
        <a:bodyPr/>
        <a:lstStyle/>
        <a:p>
          <a:endParaRPr kumimoji="1" lang="ja-JP" altLang="en-US"/>
        </a:p>
      </dgm:t>
    </dgm:pt>
    <dgm:pt modelId="{A4E05F56-A8B7-46E3-B4B8-161E858952A0}" type="sibTrans" cxnId="{11EC9654-9B91-41E5-874A-37F95026D2D2}">
      <dgm:prSet/>
      <dgm:spPr/>
      <dgm:t>
        <a:bodyPr/>
        <a:lstStyle/>
        <a:p>
          <a:endParaRPr kumimoji="1" lang="ja-JP" altLang="en-US"/>
        </a:p>
      </dgm:t>
    </dgm:pt>
    <dgm:pt modelId="{EE05176C-9DAC-46B0-AFD4-C06E1105BA2B}">
      <dgm:prSet phldrT="[テキスト]" custT="1"/>
      <dgm:spPr>
        <a:solidFill>
          <a:srgbClr val="FF0000"/>
        </a:solidFill>
      </dgm:spPr>
      <dgm:t>
        <a:bodyPr/>
        <a:lstStyle/>
        <a:p>
          <a:r>
            <a:rPr kumimoji="1" lang="ja-JP" altLang="en-US" sz="1600" dirty="0">
              <a:latin typeface="BIZ UDPゴシック" panose="020B0400000000000000" pitchFamily="50" charset="-128"/>
              <a:ea typeface="BIZ UDPゴシック" panose="020B0400000000000000" pitchFamily="50" charset="-128"/>
            </a:rPr>
            <a:t>登録</a:t>
          </a:r>
          <a:endParaRPr kumimoji="1" lang="en-US" altLang="ja-JP" sz="1600" dirty="0">
            <a:latin typeface="BIZ UDPゴシック" panose="020B0400000000000000" pitchFamily="50" charset="-128"/>
            <a:ea typeface="BIZ UDPゴシック" panose="020B0400000000000000" pitchFamily="50" charset="-128"/>
          </a:endParaRPr>
        </a:p>
      </dgm:t>
    </dgm:pt>
    <dgm:pt modelId="{C207237C-0741-4C76-8B76-668A176298F2}" type="parTrans" cxnId="{9438ABAC-41A8-47E9-8CEF-21B8A0E9DE54}">
      <dgm:prSet/>
      <dgm:spPr/>
      <dgm:t>
        <a:bodyPr/>
        <a:lstStyle/>
        <a:p>
          <a:endParaRPr kumimoji="1" lang="ja-JP" altLang="en-US"/>
        </a:p>
      </dgm:t>
    </dgm:pt>
    <dgm:pt modelId="{34CC416D-DE5D-45F1-AB7B-DBDEA7C87DDE}" type="sibTrans" cxnId="{9438ABAC-41A8-47E9-8CEF-21B8A0E9DE54}">
      <dgm:prSet/>
      <dgm:spPr/>
      <dgm:t>
        <a:bodyPr/>
        <a:lstStyle/>
        <a:p>
          <a:endParaRPr kumimoji="1" lang="ja-JP" altLang="en-US"/>
        </a:p>
      </dgm:t>
    </dgm:pt>
    <dgm:pt modelId="{FE90ED75-BF68-45C1-8660-22E485F29A5C}">
      <dgm:prSet phldrT="[テキスト]" custT="1"/>
      <dgm:spPr>
        <a:solidFill>
          <a:schemeClr val="accent1">
            <a:lumMod val="60000"/>
            <a:lumOff val="40000"/>
            <a:alpha val="90000"/>
          </a:schemeClr>
        </a:solidFill>
      </dgm:spPr>
      <dgm:t>
        <a:bodyPr/>
        <a:lstStyle/>
        <a:p>
          <a:r>
            <a:rPr kumimoji="1" lang="en-US" altLang="ja-JP" sz="1900" dirty="0">
              <a:latin typeface="BIZ UDPゴシック" panose="020B0400000000000000" pitchFamily="50" charset="-128"/>
              <a:ea typeface="BIZ UDPゴシック" panose="020B0400000000000000" pitchFamily="50" charset="-128"/>
            </a:rPr>
            <a:t>5</a:t>
          </a:r>
          <a:r>
            <a:rPr kumimoji="1" lang="ja-JP" altLang="en-US" sz="1900" dirty="0">
              <a:latin typeface="BIZ UDPゴシック" panose="020B0400000000000000" pitchFamily="50" charset="-128"/>
              <a:ea typeface="BIZ UDPゴシック" panose="020B0400000000000000" pitchFamily="50" charset="-128"/>
            </a:rPr>
            <a:t>年</a:t>
          </a:r>
        </a:p>
      </dgm:t>
    </dgm:pt>
    <dgm:pt modelId="{F43D6144-614F-49FC-908F-213EB7DA4029}" type="parTrans" cxnId="{210D81E2-0159-4941-90CE-FADEDA84AC53}">
      <dgm:prSet/>
      <dgm:spPr/>
      <dgm:t>
        <a:bodyPr/>
        <a:lstStyle/>
        <a:p>
          <a:endParaRPr kumimoji="1" lang="ja-JP" altLang="en-US"/>
        </a:p>
      </dgm:t>
    </dgm:pt>
    <dgm:pt modelId="{FF9693FA-76B6-438C-83D0-997C9BEE617C}" type="sibTrans" cxnId="{210D81E2-0159-4941-90CE-FADEDA84AC53}">
      <dgm:prSet/>
      <dgm:spPr/>
      <dgm:t>
        <a:bodyPr/>
        <a:lstStyle/>
        <a:p>
          <a:endParaRPr kumimoji="1" lang="ja-JP" altLang="en-US"/>
        </a:p>
      </dgm:t>
    </dgm:pt>
    <dgm:pt modelId="{C8EFBE09-3901-4EF0-A098-2F4541BF4136}">
      <dgm:prSet phldrT="[テキスト]"/>
      <dgm:spPr>
        <a:solidFill>
          <a:schemeClr val="accent5">
            <a:lumMod val="75000"/>
          </a:schemeClr>
        </a:solidFill>
      </dgm:spPr>
      <dgm:t>
        <a:bodyPr/>
        <a:lstStyle/>
        <a:p>
          <a:r>
            <a:rPr kumimoji="1" lang="ja-JP" altLang="en-US" dirty="0">
              <a:latin typeface="BIZ UDPゴシック" panose="020B0400000000000000" pitchFamily="50" charset="-128"/>
              <a:ea typeface="BIZ UDPゴシック" panose="020B0400000000000000" pitchFamily="50" charset="-128"/>
            </a:rPr>
            <a:t>専門員証</a:t>
          </a:r>
          <a:endParaRPr kumimoji="1" lang="en-US" altLang="ja-JP" dirty="0">
            <a:latin typeface="BIZ UDPゴシック" panose="020B0400000000000000" pitchFamily="50" charset="-128"/>
            <a:ea typeface="BIZ UDPゴシック" panose="020B0400000000000000" pitchFamily="50" charset="-128"/>
          </a:endParaRPr>
        </a:p>
        <a:p>
          <a:r>
            <a:rPr kumimoji="1" lang="ja-JP" altLang="en-US" dirty="0">
              <a:latin typeface="BIZ UDPゴシック" panose="020B0400000000000000" pitchFamily="50" charset="-128"/>
              <a:ea typeface="BIZ UDPゴシック" panose="020B0400000000000000" pitchFamily="50" charset="-128"/>
            </a:rPr>
            <a:t>交付</a:t>
          </a:r>
        </a:p>
      </dgm:t>
    </dgm:pt>
    <dgm:pt modelId="{BD7C4643-9C07-4EC2-955C-8B44261C1614}" type="parTrans" cxnId="{A84C58E2-6518-4025-9CAB-994E3091C588}">
      <dgm:prSet/>
      <dgm:spPr/>
      <dgm:t>
        <a:bodyPr/>
        <a:lstStyle/>
        <a:p>
          <a:endParaRPr kumimoji="1" lang="ja-JP" altLang="en-US"/>
        </a:p>
      </dgm:t>
    </dgm:pt>
    <dgm:pt modelId="{478F9851-18B4-49AC-9886-D26A7C520124}" type="sibTrans" cxnId="{A84C58E2-6518-4025-9CAB-994E3091C588}">
      <dgm:prSet/>
      <dgm:spPr/>
      <dgm:t>
        <a:bodyPr/>
        <a:lstStyle/>
        <a:p>
          <a:endParaRPr kumimoji="1" lang="ja-JP" altLang="en-US"/>
        </a:p>
      </dgm:t>
    </dgm:pt>
    <dgm:pt modelId="{1996634B-A86E-43ED-A1D3-DCCAAB99DF0C}">
      <dgm:prSet phldrT="[テキスト]" custT="1"/>
      <dgm:spPr>
        <a:solidFill>
          <a:schemeClr val="accent1">
            <a:lumMod val="60000"/>
            <a:lumOff val="40000"/>
            <a:alpha val="90000"/>
          </a:schemeClr>
        </a:solidFill>
      </dgm:spPr>
      <dgm:t>
        <a:bodyPr/>
        <a:lstStyle/>
        <a:p>
          <a:r>
            <a:rPr kumimoji="1" lang="ja-JP" altLang="en-US" sz="1900" dirty="0">
              <a:latin typeface="BIZ UDPゴシック" panose="020B0400000000000000" pitchFamily="50" charset="-128"/>
              <a:ea typeface="BIZ UDPゴシック" panose="020B0400000000000000" pitchFamily="50" charset="-128"/>
            </a:rPr>
            <a:t>有効期間</a:t>
          </a:r>
          <a:endParaRPr kumimoji="1" lang="en-US" altLang="ja-JP" sz="1900" dirty="0">
            <a:latin typeface="BIZ UDPゴシック" panose="020B0400000000000000" pitchFamily="50" charset="-128"/>
            <a:ea typeface="BIZ UDPゴシック" panose="020B0400000000000000" pitchFamily="50" charset="-128"/>
          </a:endParaRPr>
        </a:p>
        <a:p>
          <a:r>
            <a:rPr kumimoji="1" lang="en-US" altLang="ja-JP" sz="1900" dirty="0">
              <a:latin typeface="BIZ UDPゴシック" panose="020B0400000000000000" pitchFamily="50" charset="-128"/>
              <a:ea typeface="BIZ UDPゴシック" panose="020B0400000000000000" pitchFamily="50" charset="-128"/>
            </a:rPr>
            <a:t>5</a:t>
          </a:r>
          <a:r>
            <a:rPr kumimoji="1" lang="ja-JP" altLang="en-US" sz="1900" dirty="0">
              <a:latin typeface="BIZ UDPゴシック" panose="020B0400000000000000" pitchFamily="50" charset="-128"/>
              <a:ea typeface="BIZ UDPゴシック" panose="020B0400000000000000" pitchFamily="50" charset="-128"/>
            </a:rPr>
            <a:t>年</a:t>
          </a:r>
        </a:p>
      </dgm:t>
    </dgm:pt>
    <dgm:pt modelId="{883AA6D0-8869-4091-94AF-CB3AD109B4EA}" type="parTrans" cxnId="{088DBB06-14F4-4104-B46A-AF98BF04977A}">
      <dgm:prSet/>
      <dgm:spPr/>
      <dgm:t>
        <a:bodyPr/>
        <a:lstStyle/>
        <a:p>
          <a:endParaRPr kumimoji="1" lang="ja-JP" altLang="en-US"/>
        </a:p>
      </dgm:t>
    </dgm:pt>
    <dgm:pt modelId="{F7A7EB01-8966-4D86-ACED-F89A7CC84575}" type="sibTrans" cxnId="{088DBB06-14F4-4104-B46A-AF98BF04977A}">
      <dgm:prSet/>
      <dgm:spPr/>
      <dgm:t>
        <a:bodyPr/>
        <a:lstStyle/>
        <a:p>
          <a:endParaRPr kumimoji="1" lang="ja-JP" altLang="en-US"/>
        </a:p>
      </dgm:t>
    </dgm:pt>
    <dgm:pt modelId="{4FCE0F44-108C-4339-A203-68C589C1EFA2}">
      <dgm:prSet phldrT="[テキスト]" custT="1"/>
      <dgm:spPr/>
      <dgm:t>
        <a:bodyPr/>
        <a:lstStyle/>
        <a:p>
          <a:r>
            <a:rPr kumimoji="1" lang="ja-JP" altLang="en-US" sz="1600" dirty="0">
              <a:latin typeface="BIZ UDPゴシック" panose="020B0400000000000000" pitchFamily="50" charset="-128"/>
              <a:ea typeface="BIZ UDPゴシック" panose="020B0400000000000000" pitchFamily="50" charset="-128"/>
            </a:rPr>
            <a:t>更新</a:t>
          </a:r>
          <a:endParaRPr kumimoji="1" lang="en-US" altLang="ja-JP" sz="1600" dirty="0">
            <a:latin typeface="BIZ UDPゴシック" panose="020B0400000000000000" pitchFamily="50" charset="-128"/>
            <a:ea typeface="BIZ UDPゴシック" panose="020B0400000000000000" pitchFamily="50" charset="-128"/>
          </a:endParaRPr>
        </a:p>
        <a:p>
          <a:r>
            <a:rPr kumimoji="1" lang="ja-JP" altLang="en-US" sz="1600" dirty="0">
              <a:latin typeface="BIZ UDPゴシック" panose="020B0400000000000000" pitchFamily="50" charset="-128"/>
              <a:ea typeface="BIZ UDPゴシック" panose="020B0400000000000000" pitchFamily="50" charset="-128"/>
            </a:rPr>
            <a:t>研修</a:t>
          </a:r>
        </a:p>
      </dgm:t>
    </dgm:pt>
    <dgm:pt modelId="{1BD6433E-1028-4BF4-89A8-C2F813FD8865}" type="parTrans" cxnId="{B470E86B-0C8D-403C-93B2-A290A635A4B1}">
      <dgm:prSet/>
      <dgm:spPr/>
      <dgm:t>
        <a:bodyPr/>
        <a:lstStyle/>
        <a:p>
          <a:endParaRPr kumimoji="1" lang="ja-JP" altLang="en-US"/>
        </a:p>
      </dgm:t>
    </dgm:pt>
    <dgm:pt modelId="{220F1C9B-589E-4D37-860C-8477E5DC1DAC}" type="sibTrans" cxnId="{B470E86B-0C8D-403C-93B2-A290A635A4B1}">
      <dgm:prSet/>
      <dgm:spPr/>
      <dgm:t>
        <a:bodyPr/>
        <a:lstStyle/>
        <a:p>
          <a:endParaRPr kumimoji="1" lang="ja-JP" altLang="en-US"/>
        </a:p>
      </dgm:t>
    </dgm:pt>
    <dgm:pt modelId="{A951F176-5BEF-4373-8B7A-9A63196EFCCE}">
      <dgm:prSet phldrT="[テキスト]" custT="1"/>
      <dgm:spPr>
        <a:solidFill>
          <a:schemeClr val="accent1">
            <a:lumMod val="60000"/>
            <a:lumOff val="40000"/>
            <a:alpha val="90000"/>
          </a:schemeClr>
        </a:solidFill>
      </dgm:spPr>
      <dgm:t>
        <a:bodyPr/>
        <a:lstStyle/>
        <a:p>
          <a:r>
            <a:rPr kumimoji="1" lang="ja-JP" altLang="en-US" sz="1900" dirty="0">
              <a:latin typeface="BIZ UDPゴシック" panose="020B0400000000000000" pitchFamily="50" charset="-128"/>
              <a:ea typeface="BIZ UDPゴシック" panose="020B0400000000000000" pitchFamily="50" charset="-128"/>
            </a:rPr>
            <a:t>有効期間</a:t>
          </a:r>
          <a:endParaRPr kumimoji="1" lang="en-US" altLang="ja-JP" sz="1900" dirty="0">
            <a:latin typeface="BIZ UDPゴシック" panose="020B0400000000000000" pitchFamily="50" charset="-128"/>
            <a:ea typeface="BIZ UDPゴシック" panose="020B0400000000000000" pitchFamily="50" charset="-128"/>
          </a:endParaRPr>
        </a:p>
        <a:p>
          <a:r>
            <a:rPr kumimoji="1" lang="en-US" altLang="ja-JP" sz="1900" dirty="0">
              <a:latin typeface="BIZ UDPゴシック" panose="020B0400000000000000" pitchFamily="50" charset="-128"/>
              <a:ea typeface="BIZ UDPゴシック" panose="020B0400000000000000" pitchFamily="50" charset="-128"/>
            </a:rPr>
            <a:t>5</a:t>
          </a:r>
          <a:r>
            <a:rPr kumimoji="1" lang="ja-JP" altLang="en-US" sz="1900" dirty="0">
              <a:latin typeface="BIZ UDPゴシック" panose="020B0400000000000000" pitchFamily="50" charset="-128"/>
              <a:ea typeface="BIZ UDPゴシック" panose="020B0400000000000000" pitchFamily="50" charset="-128"/>
            </a:rPr>
            <a:t>年</a:t>
          </a:r>
        </a:p>
      </dgm:t>
    </dgm:pt>
    <dgm:pt modelId="{58770B74-369E-45FA-9285-FF4208EE118A}" type="parTrans" cxnId="{00BA9201-B347-45AA-BEE9-2A1DC1CA17D7}">
      <dgm:prSet/>
      <dgm:spPr/>
      <dgm:t>
        <a:bodyPr/>
        <a:lstStyle/>
        <a:p>
          <a:endParaRPr kumimoji="1" lang="ja-JP" altLang="en-US"/>
        </a:p>
      </dgm:t>
    </dgm:pt>
    <dgm:pt modelId="{D3A3EBDD-A686-452F-8A1F-4B8925657DAA}" type="sibTrans" cxnId="{00BA9201-B347-45AA-BEE9-2A1DC1CA17D7}">
      <dgm:prSet/>
      <dgm:spPr/>
      <dgm:t>
        <a:bodyPr/>
        <a:lstStyle/>
        <a:p>
          <a:endParaRPr kumimoji="1" lang="ja-JP" altLang="en-US"/>
        </a:p>
      </dgm:t>
    </dgm:pt>
    <dgm:pt modelId="{5F00D95A-0706-41BA-8673-9FD3D41A365A}" type="pres">
      <dgm:prSet presAssocID="{307D8E10-E9BB-4FE3-A3F3-B96A0A820F75}" presName="theList" presStyleCnt="0">
        <dgm:presLayoutVars>
          <dgm:dir/>
          <dgm:animLvl val="lvl"/>
          <dgm:resizeHandles val="exact"/>
        </dgm:presLayoutVars>
      </dgm:prSet>
      <dgm:spPr/>
    </dgm:pt>
    <dgm:pt modelId="{7614719F-7711-4231-9977-C8AC4FE7F1CE}" type="pres">
      <dgm:prSet presAssocID="{34AB4533-E572-43DB-A364-59329D7B23E7}" presName="compNode" presStyleCnt="0"/>
      <dgm:spPr/>
    </dgm:pt>
    <dgm:pt modelId="{5F955304-B67A-42B7-A6BA-128413448A9A}" type="pres">
      <dgm:prSet presAssocID="{34AB4533-E572-43DB-A364-59329D7B23E7}" presName="noGeometry" presStyleCnt="0"/>
      <dgm:spPr/>
    </dgm:pt>
    <dgm:pt modelId="{54B4549F-AC05-4B1B-92A6-1220E9A68F2C}" type="pres">
      <dgm:prSet presAssocID="{34AB4533-E572-43DB-A364-59329D7B23E7}" presName="childTextVisible" presStyleLbl="bgAccFollowNode1" presStyleIdx="0" presStyleCnt="4">
        <dgm:presLayoutVars>
          <dgm:bulletEnabled val="1"/>
        </dgm:presLayoutVars>
      </dgm:prSet>
      <dgm:spPr/>
    </dgm:pt>
    <dgm:pt modelId="{4A14E5FC-E178-4E71-8F98-56AC1EAC1DEC}" type="pres">
      <dgm:prSet presAssocID="{34AB4533-E572-43DB-A364-59329D7B23E7}" presName="childTextHidden" presStyleLbl="bgAccFollowNode1" presStyleIdx="0" presStyleCnt="4"/>
      <dgm:spPr/>
    </dgm:pt>
    <dgm:pt modelId="{76F03793-6976-4BF7-933A-6A06960436BD}" type="pres">
      <dgm:prSet presAssocID="{34AB4533-E572-43DB-A364-59329D7B23E7}" presName="parentText" presStyleLbl="node1" presStyleIdx="0" presStyleCnt="4">
        <dgm:presLayoutVars>
          <dgm:chMax val="1"/>
          <dgm:bulletEnabled val="1"/>
        </dgm:presLayoutVars>
      </dgm:prSet>
      <dgm:spPr/>
    </dgm:pt>
    <dgm:pt modelId="{FB447A10-1932-4C4A-8D19-FA8603DEC47E}" type="pres">
      <dgm:prSet presAssocID="{34AB4533-E572-43DB-A364-59329D7B23E7}" presName="aSpace" presStyleCnt="0"/>
      <dgm:spPr/>
    </dgm:pt>
    <dgm:pt modelId="{8A9BC087-13B6-4B67-A302-FB5E8B5DD713}" type="pres">
      <dgm:prSet presAssocID="{EE05176C-9DAC-46B0-AFD4-C06E1105BA2B}" presName="compNode" presStyleCnt="0"/>
      <dgm:spPr/>
    </dgm:pt>
    <dgm:pt modelId="{CBA36DF9-2004-4EDA-9141-5249E2A65934}" type="pres">
      <dgm:prSet presAssocID="{EE05176C-9DAC-46B0-AFD4-C06E1105BA2B}" presName="noGeometry" presStyleCnt="0"/>
      <dgm:spPr/>
    </dgm:pt>
    <dgm:pt modelId="{567A1CB0-EDEA-4486-9E97-7EC6858A2B9E}" type="pres">
      <dgm:prSet presAssocID="{EE05176C-9DAC-46B0-AFD4-C06E1105BA2B}" presName="childTextVisible" presStyleLbl="bgAccFollowNode1" presStyleIdx="1" presStyleCnt="4">
        <dgm:presLayoutVars>
          <dgm:bulletEnabled val="1"/>
        </dgm:presLayoutVars>
      </dgm:prSet>
      <dgm:spPr/>
    </dgm:pt>
    <dgm:pt modelId="{A82AF5F0-F0A2-4D90-A5CB-DB5931F96059}" type="pres">
      <dgm:prSet presAssocID="{EE05176C-9DAC-46B0-AFD4-C06E1105BA2B}" presName="childTextHidden" presStyleLbl="bgAccFollowNode1" presStyleIdx="1" presStyleCnt="4"/>
      <dgm:spPr/>
    </dgm:pt>
    <dgm:pt modelId="{359A64A8-DAB8-4772-A6B5-F4DF834A424E}" type="pres">
      <dgm:prSet presAssocID="{EE05176C-9DAC-46B0-AFD4-C06E1105BA2B}" presName="parentText" presStyleLbl="node1" presStyleIdx="1" presStyleCnt="4">
        <dgm:presLayoutVars>
          <dgm:chMax val="1"/>
          <dgm:bulletEnabled val="1"/>
        </dgm:presLayoutVars>
      </dgm:prSet>
      <dgm:spPr/>
    </dgm:pt>
    <dgm:pt modelId="{A33370B9-E990-4582-A1F5-2A15F2874F39}" type="pres">
      <dgm:prSet presAssocID="{EE05176C-9DAC-46B0-AFD4-C06E1105BA2B}" presName="aSpace" presStyleCnt="0"/>
      <dgm:spPr/>
    </dgm:pt>
    <dgm:pt modelId="{34087AB0-BEB6-43F3-B31E-7A6EF65E4905}" type="pres">
      <dgm:prSet presAssocID="{C8EFBE09-3901-4EF0-A098-2F4541BF4136}" presName="compNode" presStyleCnt="0"/>
      <dgm:spPr/>
    </dgm:pt>
    <dgm:pt modelId="{F9FF0811-55FA-4E6B-93E2-CE6CA5F360D1}" type="pres">
      <dgm:prSet presAssocID="{C8EFBE09-3901-4EF0-A098-2F4541BF4136}" presName="noGeometry" presStyleCnt="0"/>
      <dgm:spPr/>
    </dgm:pt>
    <dgm:pt modelId="{9FFA78EE-E17C-4F1E-B82F-5C04B0CA9F6E}" type="pres">
      <dgm:prSet presAssocID="{C8EFBE09-3901-4EF0-A098-2F4541BF4136}" presName="childTextVisible" presStyleLbl="bgAccFollowNode1" presStyleIdx="2" presStyleCnt="4">
        <dgm:presLayoutVars>
          <dgm:bulletEnabled val="1"/>
        </dgm:presLayoutVars>
      </dgm:prSet>
      <dgm:spPr/>
    </dgm:pt>
    <dgm:pt modelId="{372E7291-CCB3-4135-89D5-9F2AB513DEC7}" type="pres">
      <dgm:prSet presAssocID="{C8EFBE09-3901-4EF0-A098-2F4541BF4136}" presName="childTextHidden" presStyleLbl="bgAccFollowNode1" presStyleIdx="2" presStyleCnt="4"/>
      <dgm:spPr/>
    </dgm:pt>
    <dgm:pt modelId="{DBF3818D-5FE3-4509-93C9-4BD236929012}" type="pres">
      <dgm:prSet presAssocID="{C8EFBE09-3901-4EF0-A098-2F4541BF4136}" presName="parentText" presStyleLbl="node1" presStyleIdx="2" presStyleCnt="4">
        <dgm:presLayoutVars>
          <dgm:chMax val="1"/>
          <dgm:bulletEnabled val="1"/>
        </dgm:presLayoutVars>
      </dgm:prSet>
      <dgm:spPr/>
    </dgm:pt>
    <dgm:pt modelId="{79B0B3C6-01D9-48A4-B74A-8324097E57D1}" type="pres">
      <dgm:prSet presAssocID="{C8EFBE09-3901-4EF0-A098-2F4541BF4136}" presName="aSpace" presStyleCnt="0"/>
      <dgm:spPr/>
    </dgm:pt>
    <dgm:pt modelId="{A50BCDC5-E9DB-4570-8A66-83D1E59CEEA3}" type="pres">
      <dgm:prSet presAssocID="{4FCE0F44-108C-4339-A203-68C589C1EFA2}" presName="compNode" presStyleCnt="0"/>
      <dgm:spPr/>
    </dgm:pt>
    <dgm:pt modelId="{D3F04837-028A-4548-BAF4-604773ADAECE}" type="pres">
      <dgm:prSet presAssocID="{4FCE0F44-108C-4339-A203-68C589C1EFA2}" presName="noGeometry" presStyleCnt="0"/>
      <dgm:spPr/>
    </dgm:pt>
    <dgm:pt modelId="{06DEE4BB-8179-44AF-A077-6CC3B0C6C61A}" type="pres">
      <dgm:prSet presAssocID="{4FCE0F44-108C-4339-A203-68C589C1EFA2}" presName="childTextVisible" presStyleLbl="bgAccFollowNode1" presStyleIdx="3" presStyleCnt="4">
        <dgm:presLayoutVars>
          <dgm:bulletEnabled val="1"/>
        </dgm:presLayoutVars>
      </dgm:prSet>
      <dgm:spPr/>
    </dgm:pt>
    <dgm:pt modelId="{C40722EC-B333-4113-BACD-7880F1B20BC8}" type="pres">
      <dgm:prSet presAssocID="{4FCE0F44-108C-4339-A203-68C589C1EFA2}" presName="childTextHidden" presStyleLbl="bgAccFollowNode1" presStyleIdx="3" presStyleCnt="4"/>
      <dgm:spPr/>
    </dgm:pt>
    <dgm:pt modelId="{5D7C7B08-17EE-4DCF-B59B-C5597D6E8A7D}" type="pres">
      <dgm:prSet presAssocID="{4FCE0F44-108C-4339-A203-68C589C1EFA2}" presName="parentText" presStyleLbl="node1" presStyleIdx="3" presStyleCnt="4">
        <dgm:presLayoutVars>
          <dgm:chMax val="1"/>
          <dgm:bulletEnabled val="1"/>
        </dgm:presLayoutVars>
      </dgm:prSet>
      <dgm:spPr/>
    </dgm:pt>
  </dgm:ptLst>
  <dgm:cxnLst>
    <dgm:cxn modelId="{00BA9201-B347-45AA-BEE9-2A1DC1CA17D7}" srcId="{4FCE0F44-108C-4339-A203-68C589C1EFA2}" destId="{A951F176-5BEF-4373-8B7A-9A63196EFCCE}" srcOrd="0" destOrd="0" parTransId="{58770B74-369E-45FA-9285-FF4208EE118A}" sibTransId="{D3A3EBDD-A686-452F-8A1F-4B8925657DAA}"/>
    <dgm:cxn modelId="{088DBB06-14F4-4104-B46A-AF98BF04977A}" srcId="{C8EFBE09-3901-4EF0-A098-2F4541BF4136}" destId="{1996634B-A86E-43ED-A1D3-DCCAAB99DF0C}" srcOrd="0" destOrd="0" parTransId="{883AA6D0-8869-4091-94AF-CB3AD109B4EA}" sibTransId="{F7A7EB01-8966-4D86-ACED-F89A7CC84575}"/>
    <dgm:cxn modelId="{F3CA6F14-B7E1-4F7A-8F51-9E3475398870}" srcId="{307D8E10-E9BB-4FE3-A3F3-B96A0A820F75}" destId="{34AB4533-E572-43DB-A364-59329D7B23E7}" srcOrd="0" destOrd="0" parTransId="{46B4C438-E6E7-4B93-93B3-5FA8A1900DCC}" sibTransId="{1FD1A3C0-96F6-434E-97D0-84269C11B44D}"/>
    <dgm:cxn modelId="{4226B032-2AE3-407E-B66D-1B69AFDEB3E6}" type="presOf" srcId="{34AB4533-E572-43DB-A364-59329D7B23E7}" destId="{76F03793-6976-4BF7-933A-6A06960436BD}" srcOrd="0" destOrd="0" presId="urn:microsoft.com/office/officeart/2005/8/layout/hProcess6"/>
    <dgm:cxn modelId="{2164F633-17C1-4651-92D3-C698AD3C97E0}" type="presOf" srcId="{A951F176-5BEF-4373-8B7A-9A63196EFCCE}" destId="{06DEE4BB-8179-44AF-A077-6CC3B0C6C61A}" srcOrd="0" destOrd="0" presId="urn:microsoft.com/office/officeart/2005/8/layout/hProcess6"/>
    <dgm:cxn modelId="{AD3D053D-7EFD-4FED-9B6E-B8662B39C684}" type="presOf" srcId="{A951F176-5BEF-4373-8B7A-9A63196EFCCE}" destId="{C40722EC-B333-4113-BACD-7880F1B20BC8}" srcOrd="1" destOrd="0" presId="urn:microsoft.com/office/officeart/2005/8/layout/hProcess6"/>
    <dgm:cxn modelId="{B470E86B-0C8D-403C-93B2-A290A635A4B1}" srcId="{307D8E10-E9BB-4FE3-A3F3-B96A0A820F75}" destId="{4FCE0F44-108C-4339-A203-68C589C1EFA2}" srcOrd="3" destOrd="0" parTransId="{1BD6433E-1028-4BF4-89A8-C2F813FD8865}" sibTransId="{220F1C9B-589E-4D37-860C-8477E5DC1DAC}"/>
    <dgm:cxn modelId="{11EC9654-9B91-41E5-874A-37F95026D2D2}" srcId="{34AB4533-E572-43DB-A364-59329D7B23E7}" destId="{05025806-76FA-45FB-B9DB-15966EAE25AC}" srcOrd="0" destOrd="0" parTransId="{B6A75302-60C9-4CC3-AF5C-3A5BFD30D9AB}" sibTransId="{A4E05F56-A8B7-46E3-B4B8-161E858952A0}"/>
    <dgm:cxn modelId="{C4246356-63B7-4AF0-AE28-C6EE217C913A}" type="presOf" srcId="{307D8E10-E9BB-4FE3-A3F3-B96A0A820F75}" destId="{5F00D95A-0706-41BA-8673-9FD3D41A365A}" srcOrd="0" destOrd="0" presId="urn:microsoft.com/office/officeart/2005/8/layout/hProcess6"/>
    <dgm:cxn modelId="{42756879-DDFA-4378-B31B-F6E19C4DF51C}" type="presOf" srcId="{FE90ED75-BF68-45C1-8660-22E485F29A5C}" destId="{A82AF5F0-F0A2-4D90-A5CB-DB5931F96059}" srcOrd="1" destOrd="0" presId="urn:microsoft.com/office/officeart/2005/8/layout/hProcess6"/>
    <dgm:cxn modelId="{88BF2994-2E76-4595-B4C8-7400E0C8F8E5}" type="presOf" srcId="{1996634B-A86E-43ED-A1D3-DCCAAB99DF0C}" destId="{9FFA78EE-E17C-4F1E-B82F-5C04B0CA9F6E}" srcOrd="0" destOrd="0" presId="urn:microsoft.com/office/officeart/2005/8/layout/hProcess6"/>
    <dgm:cxn modelId="{AA7DAB95-274B-46C3-B4D7-7C960C5EE504}" type="presOf" srcId="{05025806-76FA-45FB-B9DB-15966EAE25AC}" destId="{4A14E5FC-E178-4E71-8F98-56AC1EAC1DEC}" srcOrd="1" destOrd="0" presId="urn:microsoft.com/office/officeart/2005/8/layout/hProcess6"/>
    <dgm:cxn modelId="{9438ABAC-41A8-47E9-8CEF-21B8A0E9DE54}" srcId="{307D8E10-E9BB-4FE3-A3F3-B96A0A820F75}" destId="{EE05176C-9DAC-46B0-AFD4-C06E1105BA2B}" srcOrd="1" destOrd="0" parTransId="{C207237C-0741-4C76-8B76-668A176298F2}" sibTransId="{34CC416D-DE5D-45F1-AB7B-DBDEA7C87DDE}"/>
    <dgm:cxn modelId="{C7BAF0B4-2127-42DD-84B6-3BD2F01F9024}" type="presOf" srcId="{C8EFBE09-3901-4EF0-A098-2F4541BF4136}" destId="{DBF3818D-5FE3-4509-93C9-4BD236929012}" srcOrd="0" destOrd="0" presId="urn:microsoft.com/office/officeart/2005/8/layout/hProcess6"/>
    <dgm:cxn modelId="{C03DEBB8-8FF5-4474-80B4-F3F47A566F24}" type="presOf" srcId="{FE90ED75-BF68-45C1-8660-22E485F29A5C}" destId="{567A1CB0-EDEA-4486-9E97-7EC6858A2B9E}" srcOrd="0" destOrd="0" presId="urn:microsoft.com/office/officeart/2005/8/layout/hProcess6"/>
    <dgm:cxn modelId="{F2A181BD-8401-4FA5-806F-CEF5418DD11B}" type="presOf" srcId="{1996634B-A86E-43ED-A1D3-DCCAAB99DF0C}" destId="{372E7291-CCB3-4135-89D5-9F2AB513DEC7}" srcOrd="1" destOrd="0" presId="urn:microsoft.com/office/officeart/2005/8/layout/hProcess6"/>
    <dgm:cxn modelId="{50661FD9-DD15-425B-BD56-2F44BD4A9E38}" type="presOf" srcId="{4FCE0F44-108C-4339-A203-68C589C1EFA2}" destId="{5D7C7B08-17EE-4DCF-B59B-C5597D6E8A7D}" srcOrd="0" destOrd="0" presId="urn:microsoft.com/office/officeart/2005/8/layout/hProcess6"/>
    <dgm:cxn modelId="{A84C58E2-6518-4025-9CAB-994E3091C588}" srcId="{307D8E10-E9BB-4FE3-A3F3-B96A0A820F75}" destId="{C8EFBE09-3901-4EF0-A098-2F4541BF4136}" srcOrd="2" destOrd="0" parTransId="{BD7C4643-9C07-4EC2-955C-8B44261C1614}" sibTransId="{478F9851-18B4-49AC-9886-D26A7C520124}"/>
    <dgm:cxn modelId="{210D81E2-0159-4941-90CE-FADEDA84AC53}" srcId="{EE05176C-9DAC-46B0-AFD4-C06E1105BA2B}" destId="{FE90ED75-BF68-45C1-8660-22E485F29A5C}" srcOrd="0" destOrd="0" parTransId="{F43D6144-614F-49FC-908F-213EB7DA4029}" sibTransId="{FF9693FA-76B6-438C-83D0-997C9BEE617C}"/>
    <dgm:cxn modelId="{198799EE-DF20-4529-9C24-E95ACDF62ECA}" type="presOf" srcId="{05025806-76FA-45FB-B9DB-15966EAE25AC}" destId="{54B4549F-AC05-4B1B-92A6-1220E9A68F2C}" srcOrd="0" destOrd="0" presId="urn:microsoft.com/office/officeart/2005/8/layout/hProcess6"/>
    <dgm:cxn modelId="{B5648FF2-E52A-47BA-AF6F-5D5D899693D1}" type="presOf" srcId="{EE05176C-9DAC-46B0-AFD4-C06E1105BA2B}" destId="{359A64A8-DAB8-4772-A6B5-F4DF834A424E}" srcOrd="0" destOrd="0" presId="urn:microsoft.com/office/officeart/2005/8/layout/hProcess6"/>
    <dgm:cxn modelId="{E24EA428-1009-4E9A-994D-D90EB8614E10}" type="presParOf" srcId="{5F00D95A-0706-41BA-8673-9FD3D41A365A}" destId="{7614719F-7711-4231-9977-C8AC4FE7F1CE}" srcOrd="0" destOrd="0" presId="urn:microsoft.com/office/officeart/2005/8/layout/hProcess6"/>
    <dgm:cxn modelId="{AB4FA185-F113-4133-9DD2-1A02E8832D99}" type="presParOf" srcId="{7614719F-7711-4231-9977-C8AC4FE7F1CE}" destId="{5F955304-B67A-42B7-A6BA-128413448A9A}" srcOrd="0" destOrd="0" presId="urn:microsoft.com/office/officeart/2005/8/layout/hProcess6"/>
    <dgm:cxn modelId="{AC059134-9500-461C-83A9-A5B6E2732C03}" type="presParOf" srcId="{7614719F-7711-4231-9977-C8AC4FE7F1CE}" destId="{54B4549F-AC05-4B1B-92A6-1220E9A68F2C}" srcOrd="1" destOrd="0" presId="urn:microsoft.com/office/officeart/2005/8/layout/hProcess6"/>
    <dgm:cxn modelId="{0B3F73CB-0A5F-457D-A061-8D786B68190F}" type="presParOf" srcId="{7614719F-7711-4231-9977-C8AC4FE7F1CE}" destId="{4A14E5FC-E178-4E71-8F98-56AC1EAC1DEC}" srcOrd="2" destOrd="0" presId="urn:microsoft.com/office/officeart/2005/8/layout/hProcess6"/>
    <dgm:cxn modelId="{90B1E7CE-0129-48A2-AFF7-C4EC59D1D463}" type="presParOf" srcId="{7614719F-7711-4231-9977-C8AC4FE7F1CE}" destId="{76F03793-6976-4BF7-933A-6A06960436BD}" srcOrd="3" destOrd="0" presId="urn:microsoft.com/office/officeart/2005/8/layout/hProcess6"/>
    <dgm:cxn modelId="{AD3D34FC-F65E-4728-8FD7-C74F13CD4578}" type="presParOf" srcId="{5F00D95A-0706-41BA-8673-9FD3D41A365A}" destId="{FB447A10-1932-4C4A-8D19-FA8603DEC47E}" srcOrd="1" destOrd="0" presId="urn:microsoft.com/office/officeart/2005/8/layout/hProcess6"/>
    <dgm:cxn modelId="{FFC95F25-677F-4897-8E86-CF8D6EA9DE89}" type="presParOf" srcId="{5F00D95A-0706-41BA-8673-9FD3D41A365A}" destId="{8A9BC087-13B6-4B67-A302-FB5E8B5DD713}" srcOrd="2" destOrd="0" presId="urn:microsoft.com/office/officeart/2005/8/layout/hProcess6"/>
    <dgm:cxn modelId="{FE3FF3DB-8F17-4624-9D46-AC643DA55519}" type="presParOf" srcId="{8A9BC087-13B6-4B67-A302-FB5E8B5DD713}" destId="{CBA36DF9-2004-4EDA-9141-5249E2A65934}" srcOrd="0" destOrd="0" presId="urn:microsoft.com/office/officeart/2005/8/layout/hProcess6"/>
    <dgm:cxn modelId="{B09BFEE4-5FFC-405E-B1D6-9B8168725473}" type="presParOf" srcId="{8A9BC087-13B6-4B67-A302-FB5E8B5DD713}" destId="{567A1CB0-EDEA-4486-9E97-7EC6858A2B9E}" srcOrd="1" destOrd="0" presId="urn:microsoft.com/office/officeart/2005/8/layout/hProcess6"/>
    <dgm:cxn modelId="{69A3EE37-A5AE-46B2-A036-21427E296338}" type="presParOf" srcId="{8A9BC087-13B6-4B67-A302-FB5E8B5DD713}" destId="{A82AF5F0-F0A2-4D90-A5CB-DB5931F96059}" srcOrd="2" destOrd="0" presId="urn:microsoft.com/office/officeart/2005/8/layout/hProcess6"/>
    <dgm:cxn modelId="{43DDD025-C5AD-4C62-81C8-CBB8AB468533}" type="presParOf" srcId="{8A9BC087-13B6-4B67-A302-FB5E8B5DD713}" destId="{359A64A8-DAB8-4772-A6B5-F4DF834A424E}" srcOrd="3" destOrd="0" presId="urn:microsoft.com/office/officeart/2005/8/layout/hProcess6"/>
    <dgm:cxn modelId="{06567ED6-205C-4540-8173-3D61E95E9D0F}" type="presParOf" srcId="{5F00D95A-0706-41BA-8673-9FD3D41A365A}" destId="{A33370B9-E990-4582-A1F5-2A15F2874F39}" srcOrd="3" destOrd="0" presId="urn:microsoft.com/office/officeart/2005/8/layout/hProcess6"/>
    <dgm:cxn modelId="{34D56B2D-BBFB-4111-B473-69D8918D9ADF}" type="presParOf" srcId="{5F00D95A-0706-41BA-8673-9FD3D41A365A}" destId="{34087AB0-BEB6-43F3-B31E-7A6EF65E4905}" srcOrd="4" destOrd="0" presId="urn:microsoft.com/office/officeart/2005/8/layout/hProcess6"/>
    <dgm:cxn modelId="{B7961D14-1DCC-4FF8-A059-8834E1732233}" type="presParOf" srcId="{34087AB0-BEB6-43F3-B31E-7A6EF65E4905}" destId="{F9FF0811-55FA-4E6B-93E2-CE6CA5F360D1}" srcOrd="0" destOrd="0" presId="urn:microsoft.com/office/officeart/2005/8/layout/hProcess6"/>
    <dgm:cxn modelId="{D1FA34ED-3AEF-4FF4-9A82-EB0FF3E09169}" type="presParOf" srcId="{34087AB0-BEB6-43F3-B31E-7A6EF65E4905}" destId="{9FFA78EE-E17C-4F1E-B82F-5C04B0CA9F6E}" srcOrd="1" destOrd="0" presId="urn:microsoft.com/office/officeart/2005/8/layout/hProcess6"/>
    <dgm:cxn modelId="{1749296C-7379-42DB-9C52-BE5B38EC1373}" type="presParOf" srcId="{34087AB0-BEB6-43F3-B31E-7A6EF65E4905}" destId="{372E7291-CCB3-4135-89D5-9F2AB513DEC7}" srcOrd="2" destOrd="0" presId="urn:microsoft.com/office/officeart/2005/8/layout/hProcess6"/>
    <dgm:cxn modelId="{7C919ACC-8ED1-450B-999B-A8E6B8F7CB9E}" type="presParOf" srcId="{34087AB0-BEB6-43F3-B31E-7A6EF65E4905}" destId="{DBF3818D-5FE3-4509-93C9-4BD236929012}" srcOrd="3" destOrd="0" presId="urn:microsoft.com/office/officeart/2005/8/layout/hProcess6"/>
    <dgm:cxn modelId="{737B419E-E616-48BC-B3BA-8BA4F579918E}" type="presParOf" srcId="{5F00D95A-0706-41BA-8673-9FD3D41A365A}" destId="{79B0B3C6-01D9-48A4-B74A-8324097E57D1}" srcOrd="5" destOrd="0" presId="urn:microsoft.com/office/officeart/2005/8/layout/hProcess6"/>
    <dgm:cxn modelId="{3FCAFD9A-7821-43A8-9C16-8C14F3040ED4}" type="presParOf" srcId="{5F00D95A-0706-41BA-8673-9FD3D41A365A}" destId="{A50BCDC5-E9DB-4570-8A66-83D1E59CEEA3}" srcOrd="6" destOrd="0" presId="urn:microsoft.com/office/officeart/2005/8/layout/hProcess6"/>
    <dgm:cxn modelId="{AAD9F091-05E5-4B12-8F9C-B22477938801}" type="presParOf" srcId="{A50BCDC5-E9DB-4570-8A66-83D1E59CEEA3}" destId="{D3F04837-028A-4548-BAF4-604773ADAECE}" srcOrd="0" destOrd="0" presId="urn:microsoft.com/office/officeart/2005/8/layout/hProcess6"/>
    <dgm:cxn modelId="{59CC9509-77DB-4F1F-85A9-50C30B6F631F}" type="presParOf" srcId="{A50BCDC5-E9DB-4570-8A66-83D1E59CEEA3}" destId="{06DEE4BB-8179-44AF-A077-6CC3B0C6C61A}" srcOrd="1" destOrd="0" presId="urn:microsoft.com/office/officeart/2005/8/layout/hProcess6"/>
    <dgm:cxn modelId="{9AEDF3E0-8911-4BBD-9807-433296825CC3}" type="presParOf" srcId="{A50BCDC5-E9DB-4570-8A66-83D1E59CEEA3}" destId="{C40722EC-B333-4113-BACD-7880F1B20BC8}" srcOrd="2" destOrd="0" presId="urn:microsoft.com/office/officeart/2005/8/layout/hProcess6"/>
    <dgm:cxn modelId="{C640A316-2785-4C22-8A09-6287588E8DF8}" type="presParOf" srcId="{A50BCDC5-E9DB-4570-8A66-83D1E59CEEA3}" destId="{5D7C7B08-17EE-4DCF-B59B-C5597D6E8A7D}" srcOrd="3" destOrd="0" presId="urn:microsoft.com/office/officeart/2005/8/layout/hProcess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4B4549F-AC05-4B1B-92A6-1220E9A68F2C}">
      <dsp:nvSpPr>
        <dsp:cNvPr id="0" name=""/>
        <dsp:cNvSpPr/>
      </dsp:nvSpPr>
      <dsp:spPr>
        <a:xfrm>
          <a:off x="539605" y="100660"/>
          <a:ext cx="2136215" cy="1867321"/>
        </a:xfrm>
        <a:prstGeom prst="rightArrow">
          <a:avLst>
            <a:gd name="adj1" fmla="val 70000"/>
            <a:gd name="adj2" fmla="val 50000"/>
          </a:avLst>
        </a:prstGeom>
        <a:solidFill>
          <a:schemeClr val="accent1">
            <a:lumMod val="60000"/>
            <a:lumOff val="40000"/>
            <a:alpha val="90000"/>
          </a:schemeClr>
        </a:solidFill>
        <a:ln w="190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11430" rIns="2286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en-US" altLang="ja-JP" sz="1800" kern="1200" dirty="0">
              <a:latin typeface="BIZ UDPゴシック" panose="020B0400000000000000" pitchFamily="50" charset="-128"/>
              <a:ea typeface="BIZ UDPゴシック" panose="020B0400000000000000" pitchFamily="50" charset="-128"/>
            </a:rPr>
            <a:t>3</a:t>
          </a:r>
          <a:r>
            <a:rPr kumimoji="1" lang="ja-JP" altLang="en-US" sz="1800" kern="1200" dirty="0">
              <a:latin typeface="BIZ UDPゴシック" panose="020B0400000000000000" pitchFamily="50" charset="-128"/>
              <a:ea typeface="BIZ UDPゴシック" panose="020B0400000000000000" pitchFamily="50" charset="-128"/>
            </a:rPr>
            <a:t>か月</a:t>
          </a:r>
        </a:p>
      </dsp:txBody>
      <dsp:txXfrm>
        <a:off x="1073659" y="380758"/>
        <a:ext cx="1041405" cy="1307125"/>
      </dsp:txXfrm>
    </dsp:sp>
    <dsp:sp modelId="{76F03793-6976-4BF7-933A-6A06960436BD}">
      <dsp:nvSpPr>
        <dsp:cNvPr id="0" name=""/>
        <dsp:cNvSpPr/>
      </dsp:nvSpPr>
      <dsp:spPr>
        <a:xfrm>
          <a:off x="5551" y="500267"/>
          <a:ext cx="1068107" cy="106810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1600" kern="1200" dirty="0">
              <a:latin typeface="BIZ UDPゴシック" panose="020B0400000000000000" pitchFamily="50" charset="-128"/>
              <a:ea typeface="BIZ UDPゴシック" panose="020B0400000000000000" pitchFamily="50" charset="-128"/>
            </a:rPr>
            <a:t>研修</a:t>
          </a:r>
          <a:endParaRPr kumimoji="1" lang="en-US" altLang="ja-JP" sz="1600" kern="1200" dirty="0">
            <a:latin typeface="BIZ UDPゴシック" panose="020B0400000000000000" pitchFamily="50" charset="-128"/>
            <a:ea typeface="BIZ UDPゴシック" panose="020B0400000000000000" pitchFamily="50" charset="-128"/>
          </a:endParaRP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1600" kern="1200" dirty="0">
              <a:latin typeface="BIZ UDPゴシック" panose="020B0400000000000000" pitchFamily="50" charset="-128"/>
              <a:ea typeface="BIZ UDPゴシック" panose="020B0400000000000000" pitchFamily="50" charset="-128"/>
            </a:rPr>
            <a:t>修了</a:t>
          </a:r>
        </a:p>
      </dsp:txBody>
      <dsp:txXfrm>
        <a:off x="161972" y="656688"/>
        <a:ext cx="755265" cy="755265"/>
      </dsp:txXfrm>
    </dsp:sp>
    <dsp:sp modelId="{567A1CB0-EDEA-4486-9E97-7EC6858A2B9E}">
      <dsp:nvSpPr>
        <dsp:cNvPr id="0" name=""/>
        <dsp:cNvSpPr/>
      </dsp:nvSpPr>
      <dsp:spPr>
        <a:xfrm>
          <a:off x="3343388" y="100660"/>
          <a:ext cx="2136215" cy="1867321"/>
        </a:xfrm>
        <a:prstGeom prst="rightArrow">
          <a:avLst>
            <a:gd name="adj1" fmla="val 70000"/>
            <a:gd name="adj2" fmla="val 50000"/>
          </a:avLst>
        </a:prstGeom>
        <a:solidFill>
          <a:schemeClr val="accent1">
            <a:lumMod val="60000"/>
            <a:lumOff val="40000"/>
            <a:alpha val="90000"/>
          </a:schemeClr>
        </a:solidFill>
        <a:ln w="190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8260" tIns="12065" rIns="24130" bIns="12065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en-US" altLang="ja-JP" sz="1900" kern="1200" dirty="0">
              <a:latin typeface="BIZ UDPゴシック" panose="020B0400000000000000" pitchFamily="50" charset="-128"/>
              <a:ea typeface="BIZ UDPゴシック" panose="020B0400000000000000" pitchFamily="50" charset="-128"/>
            </a:rPr>
            <a:t>5</a:t>
          </a:r>
          <a:r>
            <a:rPr kumimoji="1" lang="ja-JP" altLang="en-US" sz="1900" kern="1200" dirty="0">
              <a:latin typeface="BIZ UDPゴシック" panose="020B0400000000000000" pitchFamily="50" charset="-128"/>
              <a:ea typeface="BIZ UDPゴシック" panose="020B0400000000000000" pitchFamily="50" charset="-128"/>
            </a:rPr>
            <a:t>年</a:t>
          </a:r>
        </a:p>
      </dsp:txBody>
      <dsp:txXfrm>
        <a:off x="3877442" y="380758"/>
        <a:ext cx="1041405" cy="1307125"/>
      </dsp:txXfrm>
    </dsp:sp>
    <dsp:sp modelId="{359A64A8-DAB8-4772-A6B5-F4DF834A424E}">
      <dsp:nvSpPr>
        <dsp:cNvPr id="0" name=""/>
        <dsp:cNvSpPr/>
      </dsp:nvSpPr>
      <dsp:spPr>
        <a:xfrm>
          <a:off x="2809334" y="500267"/>
          <a:ext cx="1068107" cy="1068107"/>
        </a:xfrm>
        <a:prstGeom prst="ellipse">
          <a:avLst/>
        </a:prstGeom>
        <a:solidFill>
          <a:srgbClr val="FF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1600" kern="1200" dirty="0">
              <a:latin typeface="BIZ UDPゴシック" panose="020B0400000000000000" pitchFamily="50" charset="-128"/>
              <a:ea typeface="BIZ UDPゴシック" panose="020B0400000000000000" pitchFamily="50" charset="-128"/>
            </a:rPr>
            <a:t>登録</a:t>
          </a:r>
          <a:endParaRPr kumimoji="1" lang="en-US" altLang="ja-JP" sz="1600" kern="1200" dirty="0">
            <a:latin typeface="BIZ UDPゴシック" panose="020B0400000000000000" pitchFamily="50" charset="-128"/>
            <a:ea typeface="BIZ UDPゴシック" panose="020B0400000000000000" pitchFamily="50" charset="-128"/>
          </a:endParaRPr>
        </a:p>
      </dsp:txBody>
      <dsp:txXfrm>
        <a:off x="2965755" y="656688"/>
        <a:ext cx="755265" cy="755265"/>
      </dsp:txXfrm>
    </dsp:sp>
    <dsp:sp modelId="{9FFA78EE-E17C-4F1E-B82F-5C04B0CA9F6E}">
      <dsp:nvSpPr>
        <dsp:cNvPr id="0" name=""/>
        <dsp:cNvSpPr/>
      </dsp:nvSpPr>
      <dsp:spPr>
        <a:xfrm>
          <a:off x="6147171" y="100660"/>
          <a:ext cx="2136215" cy="1867321"/>
        </a:xfrm>
        <a:prstGeom prst="rightArrow">
          <a:avLst>
            <a:gd name="adj1" fmla="val 70000"/>
            <a:gd name="adj2" fmla="val 50000"/>
          </a:avLst>
        </a:prstGeom>
        <a:solidFill>
          <a:schemeClr val="accent1">
            <a:lumMod val="60000"/>
            <a:lumOff val="40000"/>
            <a:alpha val="90000"/>
          </a:schemeClr>
        </a:solidFill>
        <a:ln w="190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8260" tIns="12065" rIns="24130" bIns="12065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1900" kern="1200" dirty="0">
              <a:latin typeface="BIZ UDPゴシック" panose="020B0400000000000000" pitchFamily="50" charset="-128"/>
              <a:ea typeface="BIZ UDPゴシック" panose="020B0400000000000000" pitchFamily="50" charset="-128"/>
            </a:rPr>
            <a:t>有効期間</a:t>
          </a:r>
          <a:endParaRPr kumimoji="1" lang="en-US" altLang="ja-JP" sz="1900" kern="1200" dirty="0">
            <a:latin typeface="BIZ UDPゴシック" panose="020B0400000000000000" pitchFamily="50" charset="-128"/>
            <a:ea typeface="BIZ UDPゴシック" panose="020B0400000000000000" pitchFamily="50" charset="-128"/>
          </a:endParaRPr>
        </a:p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en-US" altLang="ja-JP" sz="1900" kern="1200" dirty="0">
              <a:latin typeface="BIZ UDPゴシック" panose="020B0400000000000000" pitchFamily="50" charset="-128"/>
              <a:ea typeface="BIZ UDPゴシック" panose="020B0400000000000000" pitchFamily="50" charset="-128"/>
            </a:rPr>
            <a:t>5</a:t>
          </a:r>
          <a:r>
            <a:rPr kumimoji="1" lang="ja-JP" altLang="en-US" sz="1900" kern="1200" dirty="0">
              <a:latin typeface="BIZ UDPゴシック" panose="020B0400000000000000" pitchFamily="50" charset="-128"/>
              <a:ea typeface="BIZ UDPゴシック" panose="020B0400000000000000" pitchFamily="50" charset="-128"/>
            </a:rPr>
            <a:t>年</a:t>
          </a:r>
        </a:p>
      </dsp:txBody>
      <dsp:txXfrm>
        <a:off x="6681224" y="380758"/>
        <a:ext cx="1041405" cy="1307125"/>
      </dsp:txXfrm>
    </dsp:sp>
    <dsp:sp modelId="{DBF3818D-5FE3-4509-93C9-4BD236929012}">
      <dsp:nvSpPr>
        <dsp:cNvPr id="0" name=""/>
        <dsp:cNvSpPr/>
      </dsp:nvSpPr>
      <dsp:spPr>
        <a:xfrm>
          <a:off x="5613117" y="500267"/>
          <a:ext cx="1068107" cy="1068107"/>
        </a:xfrm>
        <a:prstGeom prst="ellipse">
          <a:avLst/>
        </a:prstGeom>
        <a:solidFill>
          <a:schemeClr val="accent5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1400" kern="1200" dirty="0">
              <a:latin typeface="BIZ UDPゴシック" panose="020B0400000000000000" pitchFamily="50" charset="-128"/>
              <a:ea typeface="BIZ UDPゴシック" panose="020B0400000000000000" pitchFamily="50" charset="-128"/>
            </a:rPr>
            <a:t>専門員証</a:t>
          </a:r>
          <a:endParaRPr kumimoji="1" lang="en-US" altLang="ja-JP" sz="1400" kern="1200" dirty="0">
            <a:latin typeface="BIZ UDPゴシック" panose="020B0400000000000000" pitchFamily="50" charset="-128"/>
            <a:ea typeface="BIZ UDPゴシック" panose="020B0400000000000000" pitchFamily="50" charset="-128"/>
          </a:endParaRP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1400" kern="1200" dirty="0">
              <a:latin typeface="BIZ UDPゴシック" panose="020B0400000000000000" pitchFamily="50" charset="-128"/>
              <a:ea typeface="BIZ UDPゴシック" panose="020B0400000000000000" pitchFamily="50" charset="-128"/>
            </a:rPr>
            <a:t>交付</a:t>
          </a:r>
        </a:p>
      </dsp:txBody>
      <dsp:txXfrm>
        <a:off x="5769538" y="656688"/>
        <a:ext cx="755265" cy="755265"/>
      </dsp:txXfrm>
    </dsp:sp>
    <dsp:sp modelId="{06DEE4BB-8179-44AF-A077-6CC3B0C6C61A}">
      <dsp:nvSpPr>
        <dsp:cNvPr id="0" name=""/>
        <dsp:cNvSpPr/>
      </dsp:nvSpPr>
      <dsp:spPr>
        <a:xfrm>
          <a:off x="8950953" y="100660"/>
          <a:ext cx="2136215" cy="1867321"/>
        </a:xfrm>
        <a:prstGeom prst="rightArrow">
          <a:avLst>
            <a:gd name="adj1" fmla="val 70000"/>
            <a:gd name="adj2" fmla="val 50000"/>
          </a:avLst>
        </a:prstGeom>
        <a:solidFill>
          <a:schemeClr val="accent1">
            <a:lumMod val="60000"/>
            <a:lumOff val="40000"/>
            <a:alpha val="90000"/>
          </a:schemeClr>
        </a:solidFill>
        <a:ln w="190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8260" tIns="12065" rIns="24130" bIns="12065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1900" kern="1200" dirty="0">
              <a:latin typeface="BIZ UDPゴシック" panose="020B0400000000000000" pitchFamily="50" charset="-128"/>
              <a:ea typeface="BIZ UDPゴシック" panose="020B0400000000000000" pitchFamily="50" charset="-128"/>
            </a:rPr>
            <a:t>有効期間</a:t>
          </a:r>
          <a:endParaRPr kumimoji="1" lang="en-US" altLang="ja-JP" sz="1900" kern="1200" dirty="0">
            <a:latin typeface="BIZ UDPゴシック" panose="020B0400000000000000" pitchFamily="50" charset="-128"/>
            <a:ea typeface="BIZ UDPゴシック" panose="020B0400000000000000" pitchFamily="50" charset="-128"/>
          </a:endParaRPr>
        </a:p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en-US" altLang="ja-JP" sz="1900" kern="1200" dirty="0">
              <a:latin typeface="BIZ UDPゴシック" panose="020B0400000000000000" pitchFamily="50" charset="-128"/>
              <a:ea typeface="BIZ UDPゴシック" panose="020B0400000000000000" pitchFamily="50" charset="-128"/>
            </a:rPr>
            <a:t>5</a:t>
          </a:r>
          <a:r>
            <a:rPr kumimoji="1" lang="ja-JP" altLang="en-US" sz="1900" kern="1200" dirty="0">
              <a:latin typeface="BIZ UDPゴシック" panose="020B0400000000000000" pitchFamily="50" charset="-128"/>
              <a:ea typeface="BIZ UDPゴシック" panose="020B0400000000000000" pitchFamily="50" charset="-128"/>
            </a:rPr>
            <a:t>年</a:t>
          </a:r>
        </a:p>
      </dsp:txBody>
      <dsp:txXfrm>
        <a:off x="9485007" y="380758"/>
        <a:ext cx="1041405" cy="1307125"/>
      </dsp:txXfrm>
    </dsp:sp>
    <dsp:sp modelId="{5D7C7B08-17EE-4DCF-B59B-C5597D6E8A7D}">
      <dsp:nvSpPr>
        <dsp:cNvPr id="0" name=""/>
        <dsp:cNvSpPr/>
      </dsp:nvSpPr>
      <dsp:spPr>
        <a:xfrm>
          <a:off x="8416899" y="500267"/>
          <a:ext cx="1068107" cy="106810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1600" kern="1200" dirty="0">
              <a:latin typeface="BIZ UDPゴシック" panose="020B0400000000000000" pitchFamily="50" charset="-128"/>
              <a:ea typeface="BIZ UDPゴシック" panose="020B0400000000000000" pitchFamily="50" charset="-128"/>
            </a:rPr>
            <a:t>更新</a:t>
          </a:r>
          <a:endParaRPr kumimoji="1" lang="en-US" altLang="ja-JP" sz="1600" kern="1200" dirty="0">
            <a:latin typeface="BIZ UDPゴシック" panose="020B0400000000000000" pitchFamily="50" charset="-128"/>
            <a:ea typeface="BIZ UDPゴシック" panose="020B0400000000000000" pitchFamily="50" charset="-128"/>
          </a:endParaRP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1600" kern="1200" dirty="0">
              <a:latin typeface="BIZ UDPゴシック" panose="020B0400000000000000" pitchFamily="50" charset="-128"/>
              <a:ea typeface="BIZ UDPゴシック" panose="020B0400000000000000" pitchFamily="50" charset="-128"/>
            </a:rPr>
            <a:t>研修</a:t>
          </a:r>
        </a:p>
      </dsp:txBody>
      <dsp:txXfrm>
        <a:off x="8573320" y="656688"/>
        <a:ext cx="755265" cy="75526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6">
  <dgm:title val=""/>
  <dgm:desc val=""/>
  <dgm:catLst>
    <dgm:cat type="process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L"/>
          <dgm:param type="nodeHorzAlign" val="l"/>
        </dgm:alg>
      </dgm:if>
      <dgm:else name="Name2">
        <dgm:alg type="lin">
          <dgm:param type="linDir" val="from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w" refFor="ch" refForName="compNode" fact="0.7"/>
      <dgm:constr type="ctrY" for="ch" forName="compNode" refType="h" fact="0.5"/>
      <dgm:constr type="w" for="ch" forName="aSpace" refType="w" fact="0.05"/>
      <dgm:constr type="primFontSz" for="des" forName="childTextHidden" op="equ" val="65"/>
      <dgm:constr type="primFontSz" for="des" forName="parentText" op="equ"/>
    </dgm:constrLst>
    <dgm:ruleLst/>
    <dgm:forEach name="aNodeForEach" axis="ch" ptType="node">
      <dgm:layoutNode name="compNode">
        <dgm:alg type="composite">
          <dgm:param type="ar" val="1.43"/>
        </dgm:alg>
        <dgm:shape xmlns:r="http://schemas.openxmlformats.org/officeDocument/2006/relationships" r:blip="">
          <dgm:adjLst/>
        </dgm:shape>
        <dgm:presOf/>
        <dgm:choose name="Name3">
          <dgm:if name="Name4" func="var" arg="dir" op="equ" val="norm">
            <dgm:constrLst>
              <dgm:constr type="w" for="ch" forName="childTextVisible" refType="w" fact="0.8"/>
              <dgm:constr type="h" for="ch" forName="childTextVisible" refType="h"/>
              <dgm:constr type="r" for="ch" forName="childTextVisible" refType="w"/>
              <dgm:constr type="w" for="ch" forName="childTextHidden" refType="w" fact="0.6"/>
              <dgm:constr type="h" for="ch" forName="childTextHidden" refType="h"/>
              <dgm:constr type="r" for="ch" forName="childTextHidden" refType="w"/>
              <dgm:constr type="l" for="ch" forName="parentText"/>
              <dgm:constr type="w" for="ch" forName="parentText" refType="w" fact="0.4"/>
              <dgm:constr type="h" for="ch" forName="parentText" refType="w" refFor="ch" refForName="parentText" op="equ"/>
              <dgm:constr type="ctrY" for="ch" forName="parentText" refType="h" fact="0.5"/>
            </dgm:constrLst>
          </dgm:if>
          <dgm:else name="Name5">
            <dgm:constrLst>
              <dgm:constr type="w" for="ch" forName="childTextVisible" refType="w" fact="0.8"/>
              <dgm:constr type="h" for="ch" forName="childTextVisible" refType="h"/>
              <dgm:constr type="l" for="ch" forName="childTextVisible"/>
              <dgm:constr type="w" for="ch" forName="childTextHidden" refType="w" fact="0.6"/>
              <dgm:constr type="h" for="ch" forName="childTextHidden" refType="h"/>
              <dgm:constr type="l" for="ch" forName="childTextHidden"/>
              <dgm:constr type="r" for="ch" forName="parentText" refType="w"/>
              <dgm:constr type="w" for="ch" forName="parentText" refType="w" fact="0.4"/>
              <dgm:constr type="h" for="ch" forName="parentText" refType="w" refFor="ch" refForName="parentText" op="equ"/>
              <dgm:constr type="ctrY" for="ch" forName="parentText" refType="h" fact="0.5"/>
            </dgm:constrLst>
          </dgm:else>
        </dgm:choose>
        <dgm:ruleLst/>
        <dgm:layoutNode name="noGeometry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childTextVisible" styleLbl="bgAccFollowNode1">
          <dgm:varLst>
            <dgm:bulletEnabled val="1"/>
          </dgm:varLst>
          <dgm:alg type="sp"/>
          <dgm:choose name="Name6">
            <dgm:if name="Name7" func="var" arg="dir" op="equ" val="norm">
              <dgm:shape xmlns:r="http://schemas.openxmlformats.org/officeDocument/2006/relationships" type="rightArrow" r:blip="">
                <dgm:adjLst>
                  <dgm:adj idx="1" val="0.7"/>
                  <dgm:adj idx="2" val="0.5"/>
                </dgm:adjLst>
              </dgm:shape>
            </dgm:if>
            <dgm:else name="Name8">
              <dgm:shape xmlns:r="http://schemas.openxmlformats.org/officeDocument/2006/relationships" type="leftArrow" r:blip="">
                <dgm:adjLst>
                  <dgm:adj idx="1" val="0.7"/>
                  <dgm:adj idx="2" val="0.5"/>
                </dgm:adjLst>
              </dgm:shape>
            </dgm:else>
          </dgm:choose>
          <dgm:presOf axis="des" ptType="node"/>
          <dgm:constrLst/>
          <dgm:ruleLst/>
        </dgm:layoutNode>
        <dgm:layoutNode name="childTextHidden" styleLbl="bgAccFollowNode1">
          <dgm:choose name="Name9">
            <dgm:if name="Name10" axis="des followSib" ptType="node node" st="1 1" cnt="1 0" func="cnt" op="gte" val="1">
              <dgm:alg type="tx">
                <dgm:param type="stBulletLvl" val="1"/>
                <dgm:param type="txAnchorVertCh" val="mid"/>
              </dgm:alg>
            </dgm:if>
            <dgm:else name="Name11">
              <dgm:alg type="tx">
                <dgm:param type="stBulletLvl" val="2"/>
                <dgm:param type="txAnchorVertCh" val="mid"/>
              </dgm:alg>
            </dgm:else>
          </dgm:choose>
          <dgm:choose name="Name12">
            <dgm:if name="Name13" func="var" arg="dir" op="equ" val="norm">
              <dgm:shape xmlns:r="http://schemas.openxmlformats.org/officeDocument/2006/relationships" type="rightArrow" r:blip="" hideGeom="1">
                <dgm:adjLst>
                  <dgm:adj idx="1" val="0.7"/>
                  <dgm:adj idx="2" val="0.5"/>
                </dgm:adjLst>
              </dgm:shape>
            </dgm:if>
            <dgm:else name="Name14">
              <dgm:shape xmlns:r="http://schemas.openxmlformats.org/officeDocument/2006/relationships" type="leftArrow" r:blip="" hideGeom="1">
                <dgm:adjLst>
                  <dgm:adj idx="1" val="0.7"/>
                  <dgm:adj idx="2" val="0.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rMarg" refType="primFontSz" fact="0.1"/>
            <dgm:constr type="lMarg" refType="primFontSz" fact="0.2"/>
          </dgm:constrLst>
          <dgm:ruleLst>
            <dgm:rule type="primFontSz" val="5" fact="NaN" max="NaN"/>
          </dgm:ruleLst>
        </dgm:layoutNode>
        <dgm:layoutNode name="parentText" styleLbl="node1">
          <dgm:varLst>
            <dgm:chMax val="1"/>
            <dgm:bulletEnabled val="1"/>
          </dgm:varLst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primFontSz" val="65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choose name="Name15">
        <dgm:if name="Name16" axis="self" ptType="node" func="revPos" op="gte" val="2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CADB3E7-63D8-4C15-A049-4354749C4418}" type="datetimeFigureOut">
              <a:rPr kumimoji="1" lang="ja-JP" altLang="en-US" smtClean="0"/>
              <a:t>2025/2/28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1B3BBA-8B45-4C10-B0E1-89BE6C8C61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43472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dirty="0"/>
              <a:t>3.13</a:t>
            </a:r>
            <a:r>
              <a:rPr kumimoji="1" lang="ja-JP" altLang="en-US" dirty="0"/>
              <a:t>集合研修時</a:t>
            </a:r>
            <a:endParaRPr kumimoji="1" lang="en-US" altLang="ja-JP" dirty="0"/>
          </a:p>
          <a:p>
            <a:r>
              <a:rPr kumimoji="1" lang="ja-JP" altLang="en-US" dirty="0"/>
              <a:t>実習</a:t>
            </a:r>
            <a:r>
              <a:rPr kumimoji="1" lang="en-US" altLang="ja-JP" dirty="0"/>
              <a:t>Ⅱ</a:t>
            </a:r>
            <a:r>
              <a:rPr kumimoji="1" lang="ja-JP" altLang="en-US" dirty="0"/>
              <a:t>資料関連の持参物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91B3BBA-8B45-4C10-B0E1-89BE6C8C61B5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388544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4199653-8A5C-84B7-637E-B5903DB6B54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415E7A5A-6549-AB1B-28C0-E2992633DB9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C6BF702-BFFC-255E-6AAB-0AF588EF13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8FBE79-267D-4754-A436-2C574C8ABF0A}" type="datetimeFigureOut">
              <a:rPr kumimoji="1" lang="ja-JP" altLang="en-US" smtClean="0"/>
              <a:t>2025/2/28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381A5AE-F167-4693-9FF3-D79E430AA5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9E3EA81-F062-DBA8-0D69-F430473B2B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B24AF6-4DA6-42A6-9617-DDA20688339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4711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EAD4C22-D527-DB80-EE70-FCB482E924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9ED3FB53-E551-769D-3160-848D10AAAAA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F9ED58C-1283-0B1E-EC05-75D4F38256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8FBE79-267D-4754-A436-2C574C8ABF0A}" type="datetimeFigureOut">
              <a:rPr kumimoji="1" lang="ja-JP" altLang="en-US" smtClean="0"/>
              <a:t>2025/2/28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EE8A94E-9398-59DE-FD7C-EA6BE03FF5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6C012E7-0EE5-8B5B-5523-2634F59361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B24AF6-4DA6-42A6-9617-DDA20688339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12026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1F498EC4-6753-BFD7-08CA-4388C2FABDB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EEA8CE11-ED89-0084-19F9-0F6B85DFD13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5A448F9-947E-5241-0F22-9E33CE0873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8FBE79-267D-4754-A436-2C574C8ABF0A}" type="datetimeFigureOut">
              <a:rPr kumimoji="1" lang="ja-JP" altLang="en-US" smtClean="0"/>
              <a:t>2025/2/28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875140C-5AC0-7167-B21E-D847D1B172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C94DABD-1C04-45C4-3B3F-8A87EEFFB1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B24AF6-4DA6-42A6-9617-DDA20688339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894421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ECCD5E7-DB0B-393B-2A27-D23F423340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61F1886-D88A-44C9-1C0B-2B9250B9A1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70055EC-C9B6-0F44-5A95-F7C68F4AA7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8FBE79-267D-4754-A436-2C574C8ABF0A}" type="datetimeFigureOut">
              <a:rPr kumimoji="1" lang="ja-JP" altLang="en-US" smtClean="0"/>
              <a:t>2025/2/28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705D671-4C5E-F99D-BAB2-9F8E100296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67E7381-4224-0D0A-008D-A81BCCE0E7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B24AF6-4DA6-42A6-9617-DDA20688339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579048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9251FEB-B853-BF6E-F83E-D7C8DD7F5C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3C5F781-C2A8-5944-40B2-8027C7CE30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FCA1341-7715-8BAD-0767-A44A5BC09B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8FBE79-267D-4754-A436-2C574C8ABF0A}" type="datetimeFigureOut">
              <a:rPr kumimoji="1" lang="ja-JP" altLang="en-US" smtClean="0"/>
              <a:t>2025/2/28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383F036-CE9A-4C0B-EC38-6F073054BD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7CDC12E-DD08-03AF-86FC-946A2E359C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B24AF6-4DA6-42A6-9617-DDA20688339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811740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7A0E0B6-9FE4-822A-4908-3F564EDCE7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BFAAC89-0B42-0D0C-E9B4-B581FB7D450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D4BE2E15-90EE-6FA8-A83A-FE61A12F4D7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CC41EC5B-1F0B-D010-B031-95DE7D2E73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8FBE79-267D-4754-A436-2C574C8ABF0A}" type="datetimeFigureOut">
              <a:rPr kumimoji="1" lang="ja-JP" altLang="en-US" smtClean="0"/>
              <a:t>2025/2/28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CEBDF54-2507-8C26-AC59-1F7DFA34EB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630F5C3-2B58-DC3E-0164-527F766F1C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B24AF6-4DA6-42A6-9617-DDA20688339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413697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D8A9053-D748-2B14-8CE7-44DC3B8F9A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40F93180-1755-B83C-4C9B-56F12EFDC0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02E7398C-91EF-792B-DB9A-E80E0E814A9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0B619766-C83F-801D-10F6-DB5C983F112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5A8A34B7-C0EF-DB75-7371-35EC1EE87CE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C19CE6DF-DE62-E944-0FEF-299DAE5405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8FBE79-267D-4754-A436-2C574C8ABF0A}" type="datetimeFigureOut">
              <a:rPr kumimoji="1" lang="ja-JP" altLang="en-US" smtClean="0"/>
              <a:t>2025/2/28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9266ED25-4FA0-474E-86F3-C919567553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8E296466-AC08-A484-6BCD-5A1CA94F01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B24AF6-4DA6-42A6-9617-DDA20688339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532691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6A3758D-5DDA-56C9-9B32-D21F3EE9FA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DD930F5E-F354-B76C-AED3-CA2CD5CF7A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8FBE79-267D-4754-A436-2C574C8ABF0A}" type="datetimeFigureOut">
              <a:rPr kumimoji="1" lang="ja-JP" altLang="en-US" smtClean="0"/>
              <a:t>2025/2/28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14018389-6799-32ED-67E0-FB49DFB0CF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731BAE6C-66D5-59CE-966B-F23394E49B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B24AF6-4DA6-42A6-9617-DDA20688339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49602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FF3F5566-0CBD-2AF0-F2F3-7EBA0067BD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8FBE79-267D-4754-A436-2C574C8ABF0A}" type="datetimeFigureOut">
              <a:rPr kumimoji="1" lang="ja-JP" altLang="en-US" smtClean="0"/>
              <a:t>2025/2/28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4275A397-1C74-BE6F-7A9A-7F056F1476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9F2D1E1E-98DB-F922-44A5-0ADC0983CF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B24AF6-4DA6-42A6-9617-DDA20688339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417139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98BA5DE-B881-23F9-AEDB-5BB8BA6066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1B29EC0-2F7B-F265-BCFC-B118FB94B4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14B38DE3-C910-C915-CD10-70884EA939D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A3CA191D-EB2C-15DE-9981-53D5E66810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8FBE79-267D-4754-A436-2C574C8ABF0A}" type="datetimeFigureOut">
              <a:rPr kumimoji="1" lang="ja-JP" altLang="en-US" smtClean="0"/>
              <a:t>2025/2/28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0B6B9B1C-F118-A8A5-DC03-77FF533B65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BEE2C8FB-E725-03FA-6AE1-2D04FCBEB5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B24AF6-4DA6-42A6-9617-DDA20688339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248015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B8D453A-2BFF-9823-C2AC-337B455FA9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F6B305A6-8BD1-F4BD-27E3-B5689AD2D5F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226FE06F-2790-4E84-1B2E-FACEBA85CB6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9820537E-F09E-43A9-561D-F94D03B7F0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8FBE79-267D-4754-A436-2C574C8ABF0A}" type="datetimeFigureOut">
              <a:rPr kumimoji="1" lang="ja-JP" altLang="en-US" smtClean="0"/>
              <a:t>2025/2/28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4076B50-940C-356A-AEB7-64644DAE4C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6C0CA74F-173E-7465-EA5A-ECDE90FA1E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B24AF6-4DA6-42A6-9617-DDA20688339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67722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55EE7B28-D417-F5EA-D62C-E3FF8E880D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2D13DED-0680-4283-30B6-8C42A768B1B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F0E70B8-960C-EF99-8C3B-2E6323400AF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A8FBE79-267D-4754-A436-2C574C8ABF0A}" type="datetimeFigureOut">
              <a:rPr kumimoji="1" lang="ja-JP" altLang="en-US" smtClean="0"/>
              <a:t>2025/2/28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8C23F05-F942-58F5-B016-3AC9DC6F3F4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E362280-3E1C-E847-10DC-7BD37940D47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DB24AF6-4DA6-42A6-9617-DDA20688339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367771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F196F5D-32AC-C064-B4DC-8C767DEB225B}"/>
              </a:ext>
            </a:extLst>
          </p:cNvPr>
          <p:cNvSpPr txBox="1"/>
          <p:nvPr/>
        </p:nvSpPr>
        <p:spPr>
          <a:xfrm>
            <a:off x="0" y="0"/>
            <a:ext cx="12191999" cy="58133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48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次回の研修では</a:t>
            </a:r>
            <a:r>
              <a:rPr kumimoji="1" lang="en-US" altLang="ja-JP" sz="48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…</a:t>
            </a:r>
          </a:p>
          <a:p>
            <a:endParaRPr lang="en-US" altLang="ja-JP" sz="48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48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実習</a:t>
            </a:r>
            <a:r>
              <a:rPr lang="en-US" altLang="ja-JP" sz="48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Ⅱ</a:t>
            </a:r>
            <a:r>
              <a:rPr lang="ja-JP" altLang="en-US" sz="48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で作成した居宅サービス計画や、</a:t>
            </a:r>
            <a:endParaRPr lang="en-US" altLang="ja-JP" sz="48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48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利用者情報収集シート等を見ながら</a:t>
            </a:r>
            <a:endParaRPr lang="en-US" altLang="ja-JP" sz="48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48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その発表と、作ったケアプランについて</a:t>
            </a:r>
            <a:endParaRPr lang="en-US" altLang="ja-JP" sz="48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48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グループで話し合いを行います。</a:t>
            </a:r>
            <a:endParaRPr lang="en-US" altLang="ja-JP" sz="48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FEE0619C-2F26-BCAC-2E02-DD349FB764F2}"/>
              </a:ext>
            </a:extLst>
          </p:cNvPr>
          <p:cNvSpPr txBox="1"/>
          <p:nvPr/>
        </p:nvSpPr>
        <p:spPr>
          <a:xfrm>
            <a:off x="2680447" y="5907741"/>
            <a:ext cx="1219199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48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持参物は次のスライド⇒</a:t>
            </a:r>
            <a:endParaRPr lang="en-US" altLang="ja-JP" sz="48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797447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E18C5522-9DA1-E31A-5169-EBAB86376AF4}"/>
              </a:ext>
            </a:extLst>
          </p:cNvPr>
          <p:cNvSpPr/>
          <p:nvPr/>
        </p:nvSpPr>
        <p:spPr>
          <a:xfrm>
            <a:off x="314793" y="164891"/>
            <a:ext cx="3237876" cy="3911903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08FA6B6D-D8AE-03D1-39FF-63FFA41BE4E5}"/>
              </a:ext>
            </a:extLst>
          </p:cNvPr>
          <p:cNvSpPr/>
          <p:nvPr/>
        </p:nvSpPr>
        <p:spPr>
          <a:xfrm>
            <a:off x="766996" y="632084"/>
            <a:ext cx="3237876" cy="3911903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1C34CFB8-B37B-3944-6FFD-23A1E255B839}"/>
              </a:ext>
            </a:extLst>
          </p:cNvPr>
          <p:cNvSpPr/>
          <p:nvPr/>
        </p:nvSpPr>
        <p:spPr>
          <a:xfrm>
            <a:off x="1219199" y="1099277"/>
            <a:ext cx="3237876" cy="3691329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43A3BECB-F2EF-9558-5826-0E6131440962}"/>
              </a:ext>
            </a:extLst>
          </p:cNvPr>
          <p:cNvSpPr/>
          <p:nvPr/>
        </p:nvSpPr>
        <p:spPr>
          <a:xfrm>
            <a:off x="1671402" y="1483309"/>
            <a:ext cx="3237876" cy="3691328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512E44C0-305B-A6F3-EF06-B44174CA6832}"/>
              </a:ext>
            </a:extLst>
          </p:cNvPr>
          <p:cNvSpPr txBox="1"/>
          <p:nvPr/>
        </p:nvSpPr>
        <p:spPr>
          <a:xfrm>
            <a:off x="1735735" y="1621436"/>
            <a:ext cx="6433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/>
              <a:t>①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4491303A-0A0D-3AEC-6441-640BCDA3168C}"/>
              </a:ext>
            </a:extLst>
          </p:cNvPr>
          <p:cNvSpPr txBox="1"/>
          <p:nvPr/>
        </p:nvSpPr>
        <p:spPr>
          <a:xfrm>
            <a:off x="1205457" y="1151558"/>
            <a:ext cx="6433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dirty="0"/>
              <a:t>②</a:t>
            </a:r>
            <a:endParaRPr kumimoji="1" lang="ja-JP" altLang="en-US" sz="2800" dirty="0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970901B6-126B-E1AC-5A70-7C018306E7F4}"/>
              </a:ext>
            </a:extLst>
          </p:cNvPr>
          <p:cNvSpPr txBox="1"/>
          <p:nvPr/>
        </p:nvSpPr>
        <p:spPr>
          <a:xfrm>
            <a:off x="766996" y="656351"/>
            <a:ext cx="6433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/>
              <a:t>③</a:t>
            </a: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6900C28E-A1D1-1538-02A1-40B613D96732}"/>
              </a:ext>
            </a:extLst>
          </p:cNvPr>
          <p:cNvSpPr txBox="1"/>
          <p:nvPr/>
        </p:nvSpPr>
        <p:spPr>
          <a:xfrm>
            <a:off x="314793" y="269452"/>
            <a:ext cx="6433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dirty="0"/>
              <a:t>④</a:t>
            </a:r>
            <a:endParaRPr kumimoji="1" lang="ja-JP" altLang="en-US" sz="2800" dirty="0"/>
          </a:p>
        </p:txBody>
      </p:sp>
      <p:cxnSp>
        <p:nvCxnSpPr>
          <p:cNvPr id="13" name="直線コネクタ 12">
            <a:extLst>
              <a:ext uri="{FF2B5EF4-FFF2-40B4-BE49-F238E27FC236}">
                <a16:creationId xmlns:a16="http://schemas.microsoft.com/office/drawing/2014/main" id="{FF1B234B-BD07-C518-3A9E-72BE6E645D14}"/>
              </a:ext>
            </a:extLst>
          </p:cNvPr>
          <p:cNvCxnSpPr/>
          <p:nvPr/>
        </p:nvCxnSpPr>
        <p:spPr>
          <a:xfrm flipV="1">
            <a:off x="2057399" y="1883046"/>
            <a:ext cx="328535" cy="305517"/>
          </a:xfrm>
          <a:prstGeom prst="line">
            <a:avLst/>
          </a:prstGeom>
          <a:ln w="5715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7EE4BB26-EEDE-B607-8D5E-5BD09ADDC24A}"/>
              </a:ext>
            </a:extLst>
          </p:cNvPr>
          <p:cNvSpPr txBox="1"/>
          <p:nvPr/>
        </p:nvSpPr>
        <p:spPr>
          <a:xfrm>
            <a:off x="5553857" y="219922"/>
            <a:ext cx="5266545" cy="32635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kumimoji="1" lang="ja-JP" altLang="en-US" sz="2800" b="1" dirty="0"/>
              <a:t>①実習</a:t>
            </a:r>
            <a:r>
              <a:rPr kumimoji="1" lang="en-US" altLang="ja-JP" sz="2800" b="1" dirty="0"/>
              <a:t>Ⅰ</a:t>
            </a:r>
            <a:r>
              <a:rPr kumimoji="1" lang="ja-JP" altLang="en-US" sz="2800" b="1" dirty="0"/>
              <a:t>振り返りシート</a:t>
            </a:r>
            <a:endParaRPr kumimoji="1" lang="en-US" altLang="ja-JP" sz="2800" b="1" dirty="0"/>
          </a:p>
          <a:p>
            <a:pPr>
              <a:lnSpc>
                <a:spcPct val="150000"/>
              </a:lnSpc>
            </a:pPr>
            <a:r>
              <a:rPr lang="ja-JP" altLang="en-US" sz="2800" b="1" dirty="0"/>
              <a:t>②居宅サービス計画第</a:t>
            </a:r>
            <a:r>
              <a:rPr lang="en-US" altLang="ja-JP" sz="2800" b="1" dirty="0"/>
              <a:t>1</a:t>
            </a:r>
            <a:r>
              <a:rPr lang="ja-JP" altLang="en-US" sz="2800" b="1" dirty="0"/>
              <a:t>表</a:t>
            </a:r>
            <a:endParaRPr lang="en-US" altLang="ja-JP" sz="2800" b="1" dirty="0"/>
          </a:p>
          <a:p>
            <a:pPr>
              <a:lnSpc>
                <a:spcPct val="150000"/>
              </a:lnSpc>
            </a:pPr>
            <a:r>
              <a:rPr kumimoji="1" lang="ja-JP" altLang="en-US" sz="2800" b="1" dirty="0"/>
              <a:t>③居宅サービス計画第</a:t>
            </a:r>
            <a:r>
              <a:rPr lang="en-US" altLang="ja-JP" sz="2800" b="1" dirty="0"/>
              <a:t>2</a:t>
            </a:r>
            <a:r>
              <a:rPr kumimoji="1" lang="ja-JP" altLang="en-US" sz="2800" b="1" dirty="0"/>
              <a:t>表</a:t>
            </a:r>
            <a:endParaRPr kumimoji="1" lang="en-US" altLang="ja-JP" sz="2800" b="1" dirty="0"/>
          </a:p>
          <a:p>
            <a:pPr>
              <a:lnSpc>
                <a:spcPct val="150000"/>
              </a:lnSpc>
            </a:pPr>
            <a:r>
              <a:rPr lang="ja-JP" altLang="en-US" sz="2800" b="1" dirty="0"/>
              <a:t>④居宅サービス計画第</a:t>
            </a:r>
            <a:r>
              <a:rPr lang="en-US" altLang="ja-JP" sz="2800" b="1" dirty="0"/>
              <a:t>3</a:t>
            </a:r>
            <a:r>
              <a:rPr lang="ja-JP" altLang="en-US" sz="2800" b="1" dirty="0"/>
              <a:t>表</a:t>
            </a:r>
            <a:endParaRPr lang="en-US" altLang="ja-JP" sz="2800" b="1" dirty="0"/>
          </a:p>
          <a:p>
            <a:pPr>
              <a:lnSpc>
                <a:spcPct val="150000"/>
              </a:lnSpc>
            </a:pPr>
            <a:r>
              <a:rPr kumimoji="1" lang="en-US" altLang="ja-JP" sz="2800" b="1" dirty="0"/>
              <a:t>※</a:t>
            </a:r>
            <a:r>
              <a:rPr kumimoji="1" lang="ja-JP" altLang="en-US" sz="2800" b="1" dirty="0"/>
              <a:t>左上ホチキス留め</a:t>
            </a: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776438D9-FFCC-9EF3-612A-F435FA9062C7}"/>
              </a:ext>
            </a:extLst>
          </p:cNvPr>
          <p:cNvSpPr txBox="1"/>
          <p:nvPr/>
        </p:nvSpPr>
        <p:spPr>
          <a:xfrm>
            <a:off x="5553856" y="3582415"/>
            <a:ext cx="5266545" cy="13245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kumimoji="1" lang="ja-JP" altLang="en-US" sz="2800" b="1" dirty="0">
                <a:solidFill>
                  <a:srgbClr val="FF0000"/>
                </a:solidFill>
              </a:rPr>
              <a:t>このセットを</a:t>
            </a:r>
            <a:r>
              <a:rPr kumimoji="1" lang="en-US" altLang="ja-JP" sz="2800" b="1" dirty="0">
                <a:solidFill>
                  <a:srgbClr val="FF0000"/>
                </a:solidFill>
              </a:rPr>
              <a:t>×7</a:t>
            </a:r>
            <a:r>
              <a:rPr kumimoji="1" lang="ja-JP" altLang="en-US" sz="2800" b="1" dirty="0">
                <a:solidFill>
                  <a:srgbClr val="FF0000"/>
                </a:solidFill>
              </a:rPr>
              <a:t>セット</a:t>
            </a:r>
            <a:endParaRPr kumimoji="1" lang="en-US" altLang="ja-JP" sz="2800" b="1" dirty="0">
              <a:solidFill>
                <a:srgbClr val="FF0000"/>
              </a:solidFill>
            </a:endParaRPr>
          </a:p>
          <a:p>
            <a:pPr>
              <a:lnSpc>
                <a:spcPct val="150000"/>
              </a:lnSpc>
            </a:pPr>
            <a:r>
              <a:rPr lang="ja-JP" altLang="en-US" sz="2800" b="1" dirty="0"/>
              <a:t>ご準備ください</a:t>
            </a:r>
            <a:endParaRPr kumimoji="1" lang="ja-JP" altLang="en-US" sz="2800" b="1" dirty="0"/>
          </a:p>
        </p:txBody>
      </p: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919D70CE-B8B7-A460-F30B-647DDCF03909}"/>
              </a:ext>
            </a:extLst>
          </p:cNvPr>
          <p:cNvSpPr/>
          <p:nvPr/>
        </p:nvSpPr>
        <p:spPr>
          <a:xfrm>
            <a:off x="5553857" y="269452"/>
            <a:ext cx="4354641" cy="4877170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C2EAB36F-F40E-B0D4-4448-38B4AD7019BB}"/>
              </a:ext>
            </a:extLst>
          </p:cNvPr>
          <p:cNvSpPr txBox="1"/>
          <p:nvPr/>
        </p:nvSpPr>
        <p:spPr>
          <a:xfrm>
            <a:off x="314793" y="5436247"/>
            <a:ext cx="7152809" cy="19709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kumimoji="1" lang="ja-JP" altLang="en-US" sz="2800" b="1" dirty="0"/>
              <a:t>利用者情報収集シート</a:t>
            </a:r>
            <a:endParaRPr kumimoji="1" lang="en-US" altLang="ja-JP" sz="2800" b="1" dirty="0"/>
          </a:p>
          <a:p>
            <a:pPr>
              <a:lnSpc>
                <a:spcPct val="150000"/>
              </a:lnSpc>
            </a:pPr>
            <a:r>
              <a:rPr kumimoji="1" lang="ja-JP" altLang="en-US" sz="2800" b="1" dirty="0"/>
              <a:t>社会資源調査票　　　　　自分用</a:t>
            </a:r>
            <a:r>
              <a:rPr kumimoji="1" lang="en-US" altLang="ja-JP" sz="2800" b="1" dirty="0"/>
              <a:t>1</a:t>
            </a:r>
            <a:r>
              <a:rPr kumimoji="1" lang="ja-JP" altLang="en-US" sz="2800" b="1" dirty="0"/>
              <a:t>部を持参</a:t>
            </a:r>
            <a:endParaRPr kumimoji="1" lang="en-US" altLang="ja-JP" sz="2800" b="1" dirty="0"/>
          </a:p>
          <a:p>
            <a:pPr>
              <a:lnSpc>
                <a:spcPct val="150000"/>
              </a:lnSpc>
            </a:pPr>
            <a:endParaRPr kumimoji="1" lang="ja-JP" altLang="en-US" sz="2800" dirty="0"/>
          </a:p>
        </p:txBody>
      </p:sp>
      <p:sp>
        <p:nvSpPr>
          <p:cNvPr id="18" name="矢印: 右 17">
            <a:extLst>
              <a:ext uri="{FF2B5EF4-FFF2-40B4-BE49-F238E27FC236}">
                <a16:creationId xmlns:a16="http://schemas.microsoft.com/office/drawing/2014/main" id="{4EC70BF2-35F3-7542-45A3-47677C941BDE}"/>
              </a:ext>
            </a:extLst>
          </p:cNvPr>
          <p:cNvSpPr/>
          <p:nvPr/>
        </p:nvSpPr>
        <p:spPr>
          <a:xfrm>
            <a:off x="4134787" y="3720056"/>
            <a:ext cx="1364105" cy="524656"/>
          </a:xfrm>
          <a:prstGeom prst="rightArrow">
            <a:avLst/>
          </a:prstGeom>
          <a:ln w="762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右中かっこ 18">
            <a:extLst>
              <a:ext uri="{FF2B5EF4-FFF2-40B4-BE49-F238E27FC236}">
                <a16:creationId xmlns:a16="http://schemas.microsoft.com/office/drawing/2014/main" id="{56CA7829-28A2-196F-859B-67FF7C333FF1}"/>
              </a:ext>
            </a:extLst>
          </p:cNvPr>
          <p:cNvSpPr/>
          <p:nvPr/>
        </p:nvSpPr>
        <p:spPr>
          <a:xfrm>
            <a:off x="4134787" y="5752976"/>
            <a:ext cx="422221" cy="990369"/>
          </a:xfrm>
          <a:prstGeom prst="rightBrace">
            <a:avLst>
              <a:gd name="adj1" fmla="val 8333"/>
              <a:gd name="adj2" fmla="val 77245"/>
            </a:avLst>
          </a:prstGeom>
          <a:ln w="28575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吹き出し: 角を丸めた四角形 19">
            <a:extLst>
              <a:ext uri="{FF2B5EF4-FFF2-40B4-BE49-F238E27FC236}">
                <a16:creationId xmlns:a16="http://schemas.microsoft.com/office/drawing/2014/main" id="{03D6345B-11B0-4EA5-DE93-DF9ACC17B572}"/>
              </a:ext>
            </a:extLst>
          </p:cNvPr>
          <p:cNvSpPr/>
          <p:nvPr/>
        </p:nvSpPr>
        <p:spPr>
          <a:xfrm>
            <a:off x="10134601" y="2038662"/>
            <a:ext cx="1782583" cy="1511277"/>
          </a:xfrm>
          <a:prstGeom prst="wedgeRoundRectCallout">
            <a:avLst>
              <a:gd name="adj1" fmla="val -69644"/>
              <a:gd name="adj2" fmla="val -16512"/>
              <a:gd name="adj3" fmla="val 16667"/>
            </a:avLst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/>
              <a:t>第</a:t>
            </a:r>
            <a:r>
              <a:rPr kumimoji="1" lang="en-US" altLang="ja-JP" b="1" dirty="0"/>
              <a:t>3</a:t>
            </a:r>
            <a:r>
              <a:rPr kumimoji="1" lang="ja-JP" altLang="en-US" b="1" dirty="0"/>
              <a:t>表は、「週間サービス計画書」を指します</a:t>
            </a:r>
          </a:p>
        </p:txBody>
      </p:sp>
      <p:sp>
        <p:nvSpPr>
          <p:cNvPr id="21" name="吹き出し: 角を丸めた四角形 20">
            <a:extLst>
              <a:ext uri="{FF2B5EF4-FFF2-40B4-BE49-F238E27FC236}">
                <a16:creationId xmlns:a16="http://schemas.microsoft.com/office/drawing/2014/main" id="{C4AEE48D-B9B9-C276-E527-A7EA00C54635}"/>
              </a:ext>
            </a:extLst>
          </p:cNvPr>
          <p:cNvSpPr/>
          <p:nvPr/>
        </p:nvSpPr>
        <p:spPr>
          <a:xfrm>
            <a:off x="8139659" y="5257277"/>
            <a:ext cx="3737548" cy="1511277"/>
          </a:xfrm>
          <a:prstGeom prst="wedgeRoundRectCallout">
            <a:avLst>
              <a:gd name="adj1" fmla="val -58181"/>
              <a:gd name="adj2" fmla="val -50236"/>
              <a:gd name="adj3" fmla="val 16667"/>
            </a:avLst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sz="2000" b="1" dirty="0"/>
              <a:t>空欄がある場合、事務局から</a:t>
            </a:r>
            <a:endParaRPr kumimoji="1" lang="en-US" altLang="ja-JP" sz="2000" b="1" dirty="0"/>
          </a:p>
          <a:p>
            <a:r>
              <a:rPr lang="ja-JP" altLang="en-US" sz="2000" b="1" dirty="0"/>
              <a:t>ご連絡することがあります。</a:t>
            </a:r>
            <a:endParaRPr kumimoji="1" lang="ja-JP" alt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6295198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957564DB-7074-2903-897C-80CD890C0D16}"/>
              </a:ext>
            </a:extLst>
          </p:cNvPr>
          <p:cNvSpPr txBox="1"/>
          <p:nvPr/>
        </p:nvSpPr>
        <p:spPr>
          <a:xfrm>
            <a:off x="0" y="0"/>
            <a:ext cx="12191999" cy="68480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48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オンライン提出物</a:t>
            </a:r>
            <a:endParaRPr kumimoji="1" lang="en-US" altLang="ja-JP" sz="48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ctr"/>
            <a:endParaRPr kumimoji="1" lang="en-US" altLang="ja-JP" sz="11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en-US" altLang="ja-JP" sz="3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※</a:t>
            </a:r>
            <a:r>
              <a:rPr lang="ja-JP" altLang="en-US" sz="3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手書きでも</a:t>
            </a:r>
            <a:r>
              <a:rPr lang="en-US" altLang="ja-JP" sz="3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PC</a:t>
            </a:r>
            <a:r>
              <a:rPr lang="ja-JP" altLang="en-US" sz="3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打ち込みでも写真でも</a:t>
            </a:r>
            <a:r>
              <a:rPr lang="en-US" altLang="ja-JP" sz="3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Excel</a:t>
            </a:r>
            <a:r>
              <a:rPr lang="ja-JP" altLang="en-US" sz="3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や</a:t>
            </a:r>
            <a:r>
              <a:rPr lang="en-US" altLang="ja-JP" sz="3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PDF</a:t>
            </a:r>
            <a:r>
              <a:rPr lang="ja-JP" altLang="en-US" sz="3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データでも可</a:t>
            </a:r>
            <a:endParaRPr lang="en-US" altLang="ja-JP" sz="32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ctr"/>
            <a:endParaRPr lang="en-US" altLang="ja-JP" sz="48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3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・≪実習</a:t>
            </a:r>
            <a:r>
              <a:rPr lang="en-US" altLang="ja-JP" sz="3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Ⅰ</a:t>
            </a:r>
            <a:r>
              <a:rPr lang="ja-JP" altLang="en-US" sz="3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≫「実習</a:t>
            </a:r>
            <a:r>
              <a:rPr lang="en-US" altLang="ja-JP" sz="3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Ⅰ</a:t>
            </a:r>
            <a:r>
              <a:rPr lang="ja-JP" altLang="en-US" sz="3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振り返りシート」</a:t>
            </a:r>
            <a:endParaRPr lang="en-US" altLang="ja-JP" sz="30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lang="en-US" altLang="ja-JP" sz="30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3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・≪実習</a:t>
            </a:r>
            <a:r>
              <a:rPr lang="en-US" altLang="ja-JP" sz="3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Ⅰ</a:t>
            </a:r>
            <a:r>
              <a:rPr lang="ja-JP" altLang="en-US" sz="3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≫「居宅サービス計画</a:t>
            </a:r>
            <a:r>
              <a:rPr lang="en-US" altLang="ja-JP" sz="3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1</a:t>
            </a:r>
            <a:r>
              <a:rPr lang="ja-JP" altLang="en-US" sz="3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～</a:t>
            </a:r>
            <a:r>
              <a:rPr lang="en-US" altLang="ja-JP" sz="3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3</a:t>
            </a:r>
            <a:r>
              <a:rPr lang="ja-JP" altLang="en-US" sz="3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表」</a:t>
            </a:r>
            <a:endParaRPr lang="en-US" altLang="ja-JP" sz="30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lang="en-US" altLang="ja-JP" sz="30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3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・≪実習</a:t>
            </a:r>
            <a:r>
              <a:rPr lang="en-US" altLang="ja-JP" sz="3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Ⅰ</a:t>
            </a:r>
            <a:r>
              <a:rPr lang="ja-JP" altLang="en-US" sz="3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≫「実習承諾書・誓約書（受講者控）」</a:t>
            </a:r>
            <a:endParaRPr lang="en-US" altLang="ja-JP" sz="30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3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　　　　　⇒代筆された場合、</a:t>
            </a:r>
            <a:r>
              <a:rPr lang="ja-JP" altLang="en-US" sz="3000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協力者名と代筆者名の両方</a:t>
            </a:r>
            <a:r>
              <a:rPr lang="ja-JP" altLang="en-US" sz="3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記載する</a:t>
            </a:r>
            <a:endParaRPr lang="en-US" altLang="ja-JP" sz="30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lang="en-US" altLang="ja-JP" sz="30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3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・≪実習</a:t>
            </a:r>
            <a:r>
              <a:rPr lang="en-US" altLang="ja-JP" sz="3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Ⅱ</a:t>
            </a:r>
            <a:r>
              <a:rPr lang="ja-JP" altLang="en-US" sz="3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≫「実習受入同意書（様式</a:t>
            </a:r>
            <a:r>
              <a:rPr lang="en-US" altLang="ja-JP" sz="3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3-</a:t>
            </a:r>
            <a:r>
              <a:rPr lang="ja-JP" altLang="en-US" sz="3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④）」</a:t>
            </a:r>
            <a:endParaRPr lang="en-US" altLang="ja-JP" sz="30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3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　　　　　⇒</a:t>
            </a:r>
            <a:r>
              <a:rPr lang="ja-JP" altLang="en-US" sz="3000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実習指導者から</a:t>
            </a:r>
            <a:r>
              <a:rPr lang="ja-JP" altLang="en-US" sz="3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受け取ったもの</a:t>
            </a:r>
            <a:endParaRPr lang="en-US" altLang="ja-JP" sz="30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3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　　　</a:t>
            </a:r>
            <a:r>
              <a:rPr lang="en-US" altLang="ja-JP" sz="3000" dirty="0">
                <a:solidFill>
                  <a:srgbClr val="0070C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※</a:t>
            </a:r>
            <a:r>
              <a:rPr lang="ja-JP" altLang="en-US" sz="3000" dirty="0">
                <a:solidFill>
                  <a:srgbClr val="0070C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ご自身が書いた実習実施同意書（様式</a:t>
            </a:r>
            <a:r>
              <a:rPr lang="en-US" altLang="ja-JP" sz="3000" dirty="0">
                <a:solidFill>
                  <a:srgbClr val="0070C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3-</a:t>
            </a:r>
            <a:r>
              <a:rPr lang="ja-JP" altLang="en-US" sz="3000" dirty="0">
                <a:solidFill>
                  <a:srgbClr val="0070C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③）ではありません</a:t>
            </a:r>
            <a:endParaRPr lang="en-US" altLang="ja-JP" sz="3000" dirty="0">
              <a:solidFill>
                <a:srgbClr val="0070C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0223515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2219EC54-F7C8-568C-6137-F0B725FFCBAB}"/>
              </a:ext>
            </a:extLst>
          </p:cNvPr>
          <p:cNvGrpSpPr/>
          <p:nvPr/>
        </p:nvGrpSpPr>
        <p:grpSpPr>
          <a:xfrm>
            <a:off x="863950" y="449704"/>
            <a:ext cx="10464099" cy="5748728"/>
            <a:chOff x="876931" y="0"/>
            <a:chExt cx="9946932" cy="6858000"/>
          </a:xfrm>
        </p:grpSpPr>
        <p:pic>
          <p:nvPicPr>
            <p:cNvPr id="6" name="図 5">
              <a:extLst>
                <a:ext uri="{FF2B5EF4-FFF2-40B4-BE49-F238E27FC236}">
                  <a16:creationId xmlns:a16="http://schemas.microsoft.com/office/drawing/2014/main" id="{EB7D41A7-A568-F36E-1B91-1C836915D4CC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368136" y="0"/>
              <a:ext cx="9455727" cy="6858000"/>
            </a:xfrm>
            <a:prstGeom prst="rect">
              <a:avLst/>
            </a:prstGeom>
          </p:spPr>
        </p:pic>
        <p:cxnSp>
          <p:nvCxnSpPr>
            <p:cNvPr id="8" name="直線矢印コネクタ 7">
              <a:extLst>
                <a:ext uri="{FF2B5EF4-FFF2-40B4-BE49-F238E27FC236}">
                  <a16:creationId xmlns:a16="http://schemas.microsoft.com/office/drawing/2014/main" id="{96634006-F242-49F8-ED80-EDF976C018E8}"/>
                </a:ext>
              </a:extLst>
            </p:cNvPr>
            <p:cNvCxnSpPr/>
            <p:nvPr/>
          </p:nvCxnSpPr>
          <p:spPr>
            <a:xfrm flipV="1">
              <a:off x="4182256" y="1528997"/>
              <a:ext cx="0" cy="524656"/>
            </a:xfrm>
            <a:prstGeom prst="straightConnector1">
              <a:avLst/>
            </a:prstGeom>
            <a:ln w="57150">
              <a:solidFill>
                <a:srgbClr val="FF0000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直線矢印コネクタ 8">
              <a:extLst>
                <a:ext uri="{FF2B5EF4-FFF2-40B4-BE49-F238E27FC236}">
                  <a16:creationId xmlns:a16="http://schemas.microsoft.com/office/drawing/2014/main" id="{4EFD425A-FAAB-7B4C-E7C7-8AA5C0B7A15D}"/>
                </a:ext>
              </a:extLst>
            </p:cNvPr>
            <p:cNvCxnSpPr/>
            <p:nvPr/>
          </p:nvCxnSpPr>
          <p:spPr>
            <a:xfrm flipV="1">
              <a:off x="6083508" y="1528997"/>
              <a:ext cx="0" cy="524656"/>
            </a:xfrm>
            <a:prstGeom prst="straightConnector1">
              <a:avLst/>
            </a:prstGeom>
            <a:ln w="57150">
              <a:solidFill>
                <a:srgbClr val="FF0000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直線矢印コネクタ 9">
              <a:extLst>
                <a:ext uri="{FF2B5EF4-FFF2-40B4-BE49-F238E27FC236}">
                  <a16:creationId xmlns:a16="http://schemas.microsoft.com/office/drawing/2014/main" id="{4B8B18EC-801F-171E-1E96-5F4C8E2A9D6E}"/>
                </a:ext>
              </a:extLst>
            </p:cNvPr>
            <p:cNvCxnSpPr/>
            <p:nvPr/>
          </p:nvCxnSpPr>
          <p:spPr>
            <a:xfrm flipV="1">
              <a:off x="7959776" y="1528997"/>
              <a:ext cx="0" cy="524656"/>
            </a:xfrm>
            <a:prstGeom prst="straightConnector1">
              <a:avLst/>
            </a:prstGeom>
            <a:ln w="57150">
              <a:solidFill>
                <a:srgbClr val="FF0000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直線矢印コネクタ 10">
              <a:extLst>
                <a:ext uri="{FF2B5EF4-FFF2-40B4-BE49-F238E27FC236}">
                  <a16:creationId xmlns:a16="http://schemas.microsoft.com/office/drawing/2014/main" id="{413DE401-C6AF-33E7-2A9B-96925BD00671}"/>
                </a:ext>
              </a:extLst>
            </p:cNvPr>
            <p:cNvCxnSpPr/>
            <p:nvPr/>
          </p:nvCxnSpPr>
          <p:spPr>
            <a:xfrm flipV="1">
              <a:off x="9341369" y="1528997"/>
              <a:ext cx="0" cy="524656"/>
            </a:xfrm>
            <a:prstGeom prst="straightConnector1">
              <a:avLst/>
            </a:prstGeom>
            <a:ln w="57150">
              <a:solidFill>
                <a:srgbClr val="FF0000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直線矢印コネクタ 11">
              <a:extLst>
                <a:ext uri="{FF2B5EF4-FFF2-40B4-BE49-F238E27FC236}">
                  <a16:creationId xmlns:a16="http://schemas.microsoft.com/office/drawing/2014/main" id="{76EC6AE7-C913-FAA6-2C08-57B774D28241}"/>
                </a:ext>
              </a:extLst>
            </p:cNvPr>
            <p:cNvCxnSpPr/>
            <p:nvPr/>
          </p:nvCxnSpPr>
          <p:spPr>
            <a:xfrm flipV="1">
              <a:off x="9851035" y="1528997"/>
              <a:ext cx="0" cy="524656"/>
            </a:xfrm>
            <a:prstGeom prst="straightConnector1">
              <a:avLst/>
            </a:prstGeom>
            <a:ln w="57150">
              <a:solidFill>
                <a:srgbClr val="FF0000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直線矢印コネクタ 12">
              <a:extLst>
                <a:ext uri="{FF2B5EF4-FFF2-40B4-BE49-F238E27FC236}">
                  <a16:creationId xmlns:a16="http://schemas.microsoft.com/office/drawing/2014/main" id="{AB644A47-B921-AC09-9029-582C8803111A}"/>
                </a:ext>
              </a:extLst>
            </p:cNvPr>
            <p:cNvCxnSpPr/>
            <p:nvPr/>
          </p:nvCxnSpPr>
          <p:spPr>
            <a:xfrm flipV="1">
              <a:off x="10498111" y="1528997"/>
              <a:ext cx="0" cy="524656"/>
            </a:xfrm>
            <a:prstGeom prst="straightConnector1">
              <a:avLst/>
            </a:prstGeom>
            <a:ln w="57150">
              <a:solidFill>
                <a:srgbClr val="FF0000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テキスト ボックス 13">
              <a:extLst>
                <a:ext uri="{FF2B5EF4-FFF2-40B4-BE49-F238E27FC236}">
                  <a16:creationId xmlns:a16="http://schemas.microsoft.com/office/drawing/2014/main" id="{61002278-283C-5670-557D-DF06C87B8179}"/>
                </a:ext>
              </a:extLst>
            </p:cNvPr>
            <p:cNvSpPr txBox="1"/>
            <p:nvPr/>
          </p:nvSpPr>
          <p:spPr>
            <a:xfrm>
              <a:off x="4017365" y="2026227"/>
              <a:ext cx="6610649" cy="1872541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rgbClr val="FF0000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ja-JP" altLang="en-US" sz="240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現在ご提出いただいている中で、</a:t>
              </a:r>
              <a:endParaRPr lang="en-US" altLang="ja-JP" sz="2400" dirty="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  <a:p>
              <a:pPr algn="ctr"/>
              <a:r>
                <a:rPr lang="ja-JP" altLang="en-US" sz="240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特に未記入の方が多い項目です</a:t>
              </a:r>
              <a:endParaRPr lang="en-US" altLang="ja-JP" sz="2400" dirty="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  <a:p>
              <a:pPr algn="ctr"/>
              <a:endParaRPr lang="en-US" altLang="ja-JP" sz="2400" dirty="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  <a:p>
              <a:pPr algn="ctr"/>
              <a:r>
                <a:rPr lang="ja-JP" altLang="en-US" sz="240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期間や頻度、</a:t>
              </a:r>
              <a:r>
                <a:rPr lang="en-US" altLang="ja-JP" sz="240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※</a:t>
              </a:r>
              <a:r>
                <a:rPr lang="ja-JP" altLang="en-US" sz="240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欄などもご記入ください</a:t>
              </a:r>
              <a:endParaRPr kumimoji="1" lang="ja-JP" altLang="en-US" sz="2400" dirty="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  <p:sp>
          <p:nvSpPr>
            <p:cNvPr id="20" name="テキスト ボックス 19">
              <a:extLst>
                <a:ext uri="{FF2B5EF4-FFF2-40B4-BE49-F238E27FC236}">
                  <a16:creationId xmlns:a16="http://schemas.microsoft.com/office/drawing/2014/main" id="{03DA39E1-897A-AEDB-F604-219F442814CA}"/>
                </a:ext>
              </a:extLst>
            </p:cNvPr>
            <p:cNvSpPr txBox="1"/>
            <p:nvPr/>
          </p:nvSpPr>
          <p:spPr>
            <a:xfrm>
              <a:off x="876931" y="4011884"/>
              <a:ext cx="6610649" cy="2313139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rgbClr val="0070C0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ja-JP" altLang="en-US" sz="240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個人が特定されないよう、「</a:t>
              </a:r>
              <a:r>
                <a:rPr lang="en-US" altLang="ja-JP" sz="240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T</a:t>
              </a:r>
              <a:r>
                <a:rPr lang="ja-JP" altLang="en-US" sz="240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」　や　「</a:t>
              </a:r>
              <a:r>
                <a:rPr lang="en-US" altLang="ja-JP" sz="240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Y.H</a:t>
              </a:r>
              <a:r>
                <a:rPr lang="ja-JP" altLang="en-US" sz="240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」　など</a:t>
              </a:r>
              <a:endParaRPr lang="en-US" altLang="ja-JP" sz="2400" dirty="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  <a:p>
              <a:pPr algn="ctr"/>
              <a:r>
                <a:rPr lang="ja-JP" altLang="en-US" sz="240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アルファベットでご記入ください</a:t>
              </a:r>
              <a:endParaRPr lang="en-US" altLang="ja-JP" sz="2400" dirty="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  <a:p>
              <a:pPr algn="ctr"/>
              <a:endParaRPr kumimoji="1" lang="en-US" altLang="ja-JP" sz="2400" dirty="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  <a:p>
              <a:pPr algn="ctr"/>
              <a:r>
                <a:rPr lang="ja-JP" altLang="en-US" sz="240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「山田花子」　→　「</a:t>
              </a:r>
              <a:r>
                <a:rPr lang="en-US" altLang="ja-JP" sz="240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Y</a:t>
              </a:r>
              <a:r>
                <a:rPr lang="ja-JP" altLang="en-US" sz="240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田</a:t>
              </a:r>
              <a:r>
                <a:rPr lang="en-US" altLang="ja-JP" sz="240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H</a:t>
              </a:r>
              <a:r>
                <a:rPr lang="ja-JP" altLang="en-US" sz="240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子」　や　「山〇花〇」　等は</a:t>
              </a:r>
              <a:endParaRPr lang="en-US" altLang="ja-JP" sz="2400" dirty="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  <a:p>
              <a:pPr algn="ctr"/>
              <a:r>
                <a:rPr kumimoji="1" lang="ja-JP" altLang="en-US" sz="240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特定の可能性があるので避けてください。</a:t>
              </a:r>
              <a:endParaRPr kumimoji="1" lang="en-US" altLang="ja-JP" sz="2400" dirty="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  <p:cxnSp>
          <p:nvCxnSpPr>
            <p:cNvPr id="21" name="直線矢印コネクタ 20">
              <a:extLst>
                <a:ext uri="{FF2B5EF4-FFF2-40B4-BE49-F238E27FC236}">
                  <a16:creationId xmlns:a16="http://schemas.microsoft.com/office/drawing/2014/main" id="{AB112DE5-C094-A31E-C02C-DCB001030D6A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340964" y="643776"/>
              <a:ext cx="0" cy="3368108"/>
            </a:xfrm>
            <a:prstGeom prst="straightConnector1">
              <a:avLst/>
            </a:prstGeom>
            <a:ln w="57150">
              <a:solidFill>
                <a:srgbClr val="0070C0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5" name="コネクタ: カギ線 4">
            <a:extLst>
              <a:ext uri="{FF2B5EF4-FFF2-40B4-BE49-F238E27FC236}">
                <a16:creationId xmlns:a16="http://schemas.microsoft.com/office/drawing/2014/main" id="{8008E289-07ED-5C33-9BBC-145AC82336E7}"/>
              </a:ext>
            </a:extLst>
          </p:cNvPr>
          <p:cNvCxnSpPr>
            <a:cxnSpLocks/>
          </p:cNvCxnSpPr>
          <p:nvPr/>
        </p:nvCxnSpPr>
        <p:spPr>
          <a:xfrm rot="5400000">
            <a:off x="7235196" y="4127496"/>
            <a:ext cx="2273335" cy="1454048"/>
          </a:xfrm>
          <a:prstGeom prst="bentConnector3">
            <a:avLst>
              <a:gd name="adj1" fmla="val 100114"/>
            </a:avLst>
          </a:prstGeom>
          <a:ln w="38100">
            <a:solidFill>
              <a:srgbClr val="FF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吹き出し: 角を丸めた四角形 17">
            <a:extLst>
              <a:ext uri="{FF2B5EF4-FFF2-40B4-BE49-F238E27FC236}">
                <a16:creationId xmlns:a16="http://schemas.microsoft.com/office/drawing/2014/main" id="{4FCC5652-7D8F-4410-6CD5-4131D705FC12}"/>
              </a:ext>
            </a:extLst>
          </p:cNvPr>
          <p:cNvSpPr/>
          <p:nvPr/>
        </p:nvSpPr>
        <p:spPr>
          <a:xfrm>
            <a:off x="9356341" y="4317164"/>
            <a:ext cx="1508223" cy="1099175"/>
          </a:xfrm>
          <a:prstGeom prst="wedgeRoundRectCallout">
            <a:avLst>
              <a:gd name="adj1" fmla="val -60589"/>
              <a:gd name="adj2" fmla="val 22500"/>
              <a:gd name="adj3" fmla="val 16667"/>
            </a:avLst>
          </a:prstGeom>
          <a:ln w="28575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※1</a:t>
            </a:r>
          </a:p>
          <a:p>
            <a:pPr algn="ctr"/>
            <a:r>
              <a:rPr lang="en-US" altLang="ja-JP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※2</a:t>
            </a:r>
          </a:p>
          <a:p>
            <a:pPr algn="ctr"/>
            <a:r>
              <a:rPr kumimoji="1" lang="ja-JP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とは</a:t>
            </a:r>
            <a:r>
              <a:rPr kumimoji="1" lang="en-US" altLang="ja-JP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…</a:t>
            </a:r>
            <a:r>
              <a:rPr kumimoji="1" lang="ja-JP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？</a:t>
            </a:r>
          </a:p>
        </p:txBody>
      </p:sp>
    </p:spTree>
    <p:extLst>
      <p:ext uri="{BB962C8B-B14F-4D97-AF65-F5344CB8AC3E}">
        <p14:creationId xmlns:p14="http://schemas.microsoft.com/office/powerpoint/2010/main" val="39899911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AFC2E0AD-5F75-2E20-8EE0-5D4BEE130019}"/>
              </a:ext>
            </a:extLst>
          </p:cNvPr>
          <p:cNvSpPr txBox="1"/>
          <p:nvPr/>
        </p:nvSpPr>
        <p:spPr>
          <a:xfrm>
            <a:off x="0" y="0"/>
            <a:ext cx="12192000" cy="2831544"/>
          </a:xfrm>
          <a:prstGeom prst="rect">
            <a:avLst/>
          </a:prstGeom>
          <a:solidFill>
            <a:schemeClr val="bg1"/>
          </a:solidFill>
          <a:ln w="28575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3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よくある質問</a:t>
            </a:r>
            <a:endParaRPr lang="en-US" altLang="ja-JP" sz="32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ctr"/>
            <a:endParaRPr kumimoji="1" lang="en-US" altLang="ja-JP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3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・（ケアプランの各項目について）書き方がわからない。どうしたら</a:t>
            </a:r>
            <a:r>
              <a:rPr lang="en-US" altLang="ja-JP" sz="3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…</a:t>
            </a:r>
          </a:p>
          <a:p>
            <a:r>
              <a:rPr lang="ja-JP" altLang="en-US" sz="3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⇒ケアプランを作るとは？　を学ぶ実習です。</a:t>
            </a:r>
            <a:endParaRPr lang="en-US" altLang="ja-JP" sz="32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3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 完璧な記述のケアプランを完成させることを求める実習では</a:t>
            </a:r>
            <a:endParaRPr lang="en-US" altLang="ja-JP" sz="32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3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ないため、ご自身の思うように記載していただいて大丈夫です。</a:t>
            </a:r>
            <a:endParaRPr lang="en-US" altLang="ja-JP" sz="32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BD744539-57C5-CAD8-8938-22D22A79C348}"/>
              </a:ext>
            </a:extLst>
          </p:cNvPr>
          <p:cNvSpPr txBox="1"/>
          <p:nvPr/>
        </p:nvSpPr>
        <p:spPr>
          <a:xfrm>
            <a:off x="134912" y="3046988"/>
            <a:ext cx="6145967" cy="38605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sz="28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・提出したものは、期間内であれば</a:t>
            </a:r>
            <a:endParaRPr lang="en-US" altLang="ja-JP" sz="28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28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出しなおすことが可能です。</a:t>
            </a:r>
            <a:endParaRPr lang="en-US" altLang="ja-JP" sz="28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lnSpc>
                <a:spcPct val="150000"/>
              </a:lnSpc>
            </a:pPr>
            <a:r>
              <a:rPr kumimoji="1" lang="ja-JP" altLang="en-US" sz="28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提出したファイル名の右側にある</a:t>
            </a:r>
            <a:r>
              <a:rPr kumimoji="1" lang="en-US" altLang="ja-JP" sz="28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×</a:t>
            </a:r>
          </a:p>
          <a:p>
            <a:pPr>
              <a:lnSpc>
                <a:spcPct val="150000"/>
              </a:lnSpc>
            </a:pPr>
            <a:r>
              <a:rPr lang="ja-JP" altLang="en-US" sz="28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kumimoji="1" lang="ja-JP" altLang="en-US" sz="28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を押すと消すことができます。</a:t>
            </a:r>
            <a:endParaRPr kumimoji="1" lang="en-US" altLang="ja-JP" sz="28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28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lang="en-US" altLang="ja-JP" sz="28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※</a:t>
            </a:r>
            <a:r>
              <a:rPr lang="ja-JP" altLang="en-US" sz="2800" u="sng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必要なファイルまで消して</a:t>
            </a:r>
            <a:endParaRPr lang="en-US" altLang="ja-JP" sz="2800" u="sng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28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</a:t>
            </a:r>
            <a:r>
              <a:rPr lang="ja-JP" altLang="en-US" sz="2800" u="sng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しまわないよう注意</a:t>
            </a:r>
            <a:r>
              <a:rPr lang="ja-JP" altLang="en-US" sz="28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してください</a:t>
            </a:r>
            <a:endParaRPr kumimoji="1" lang="en-US" altLang="ja-JP" sz="28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pic>
        <p:nvPicPr>
          <p:cNvPr id="5" name="図 4" descr="グラフィカル ユーザー インターフェイス, テキスト">
            <a:extLst>
              <a:ext uri="{FF2B5EF4-FFF2-40B4-BE49-F238E27FC236}">
                <a16:creationId xmlns:a16="http://schemas.microsoft.com/office/drawing/2014/main" id="{8E055B6C-135E-C27D-46CC-1F8A922DD4E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70426" y="3476613"/>
            <a:ext cx="4721901" cy="3218410"/>
          </a:xfrm>
          <a:prstGeom prst="rect">
            <a:avLst/>
          </a:prstGeom>
          <a:ln w="41275">
            <a:solidFill>
              <a:schemeClr val="tx1"/>
            </a:solidFill>
          </a:ln>
        </p:spPr>
      </p:pic>
      <p:cxnSp>
        <p:nvCxnSpPr>
          <p:cNvPr id="9" name="直線矢印コネクタ 8">
            <a:extLst>
              <a:ext uri="{FF2B5EF4-FFF2-40B4-BE49-F238E27FC236}">
                <a16:creationId xmlns:a16="http://schemas.microsoft.com/office/drawing/2014/main" id="{C13FE854-0C6F-7812-F3F1-756448060151}"/>
              </a:ext>
            </a:extLst>
          </p:cNvPr>
          <p:cNvCxnSpPr>
            <a:cxnSpLocks/>
          </p:cNvCxnSpPr>
          <p:nvPr/>
        </p:nvCxnSpPr>
        <p:spPr>
          <a:xfrm flipV="1">
            <a:off x="5921115" y="4227226"/>
            <a:ext cx="2458387" cy="464695"/>
          </a:xfrm>
          <a:prstGeom prst="straightConnector1">
            <a:avLst/>
          </a:prstGeom>
          <a:ln w="60325">
            <a:solidFill>
              <a:srgbClr val="FF0000"/>
            </a:solidFill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205645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0852455-552A-520B-78B8-64502D421D8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矢印: 右 25">
            <a:extLst>
              <a:ext uri="{FF2B5EF4-FFF2-40B4-BE49-F238E27FC236}">
                <a16:creationId xmlns:a16="http://schemas.microsoft.com/office/drawing/2014/main" id="{0A410919-9783-45F8-B57B-835CCAFCF321}"/>
              </a:ext>
            </a:extLst>
          </p:cNvPr>
          <p:cNvSpPr/>
          <p:nvPr/>
        </p:nvSpPr>
        <p:spPr>
          <a:xfrm>
            <a:off x="8456541" y="4399734"/>
            <a:ext cx="2136215" cy="1867321"/>
          </a:xfrm>
          <a:prstGeom prst="rightArrow">
            <a:avLst>
              <a:gd name="adj1" fmla="val 70000"/>
              <a:gd name="adj2" fmla="val 50000"/>
            </a:avLst>
          </a:prstGeom>
          <a:solidFill>
            <a:schemeClr val="accent1">
              <a:lumMod val="60000"/>
              <a:lumOff val="40000"/>
              <a:alpha val="90000"/>
            </a:schemeClr>
          </a:solidFill>
        </p:spPr>
        <p:style>
          <a:lnRef idx="2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endParaRPr lang="ja-JP" altLang="en-US" dirty="0"/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F84FA4A9-7B1D-C785-2310-42CFC2AE6403}"/>
              </a:ext>
            </a:extLst>
          </p:cNvPr>
          <p:cNvSpPr txBox="1"/>
          <p:nvPr/>
        </p:nvSpPr>
        <p:spPr>
          <a:xfrm>
            <a:off x="0" y="0"/>
            <a:ext cx="12192000" cy="1846659"/>
          </a:xfrm>
          <a:prstGeom prst="rect">
            <a:avLst/>
          </a:prstGeom>
          <a:solidFill>
            <a:schemeClr val="bg1"/>
          </a:solidFill>
          <a:ln w="28575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3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よくある質問</a:t>
            </a:r>
            <a:endParaRPr lang="en-US" altLang="ja-JP" sz="32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ctr"/>
            <a:endParaRPr kumimoji="1" lang="en-US" altLang="ja-JP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3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・介護支援専門員証の交付を</a:t>
            </a:r>
            <a:r>
              <a:rPr lang="ja-JP" altLang="en-US" sz="3200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急がない人</a:t>
            </a:r>
            <a:r>
              <a:rPr lang="ja-JP" altLang="en-US" sz="3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は、最大何年後まで</a:t>
            </a:r>
            <a:endParaRPr lang="en-US" altLang="ja-JP" sz="32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3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先送りできる</a:t>
            </a:r>
            <a:r>
              <a:rPr lang="en-US" altLang="ja-JP" sz="3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…</a:t>
            </a:r>
            <a:r>
              <a:rPr lang="ja-JP" altLang="en-US" sz="3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？</a:t>
            </a:r>
            <a:endParaRPr lang="en-US" altLang="ja-JP" sz="32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graphicFrame>
        <p:nvGraphicFramePr>
          <p:cNvPr id="6" name="図表 5">
            <a:extLst>
              <a:ext uri="{FF2B5EF4-FFF2-40B4-BE49-F238E27FC236}">
                <a16:creationId xmlns:a16="http://schemas.microsoft.com/office/drawing/2014/main" id="{12B873A7-BA85-A72F-3A2B-3A87FC6BE0D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536597169"/>
              </p:ext>
            </p:extLst>
          </p:nvPr>
        </p:nvGraphicFramePr>
        <p:xfrm>
          <a:off x="284813" y="1846659"/>
          <a:ext cx="11092721" cy="206864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7" name="グループ化 6">
            <a:extLst>
              <a:ext uri="{FF2B5EF4-FFF2-40B4-BE49-F238E27FC236}">
                <a16:creationId xmlns:a16="http://schemas.microsoft.com/office/drawing/2014/main" id="{2EA4E275-6CB0-A978-EB88-4FE68D5606AB}"/>
              </a:ext>
            </a:extLst>
          </p:cNvPr>
          <p:cNvGrpSpPr/>
          <p:nvPr/>
        </p:nvGrpSpPr>
        <p:grpSpPr>
          <a:xfrm>
            <a:off x="3675982" y="4294247"/>
            <a:ext cx="2197553" cy="1867321"/>
            <a:chOff x="3343388" y="100660"/>
            <a:chExt cx="2136215" cy="1867321"/>
          </a:xfrm>
          <a:solidFill>
            <a:schemeClr val="accent1">
              <a:lumMod val="60000"/>
              <a:lumOff val="40000"/>
              <a:alpha val="90000"/>
            </a:schemeClr>
          </a:solidFill>
        </p:grpSpPr>
        <p:sp>
          <p:nvSpPr>
            <p:cNvPr id="12" name="矢印: 右 11">
              <a:extLst>
                <a:ext uri="{FF2B5EF4-FFF2-40B4-BE49-F238E27FC236}">
                  <a16:creationId xmlns:a16="http://schemas.microsoft.com/office/drawing/2014/main" id="{D9EC51FD-CE00-F9BA-6C32-D2273D37F901}"/>
                </a:ext>
              </a:extLst>
            </p:cNvPr>
            <p:cNvSpPr/>
            <p:nvPr/>
          </p:nvSpPr>
          <p:spPr>
            <a:xfrm>
              <a:off x="3343388" y="100660"/>
              <a:ext cx="2136215" cy="1867321"/>
            </a:xfrm>
            <a:prstGeom prst="rightArrow">
              <a:avLst>
                <a:gd name="adj1" fmla="val 70000"/>
                <a:gd name="adj2" fmla="val 50000"/>
              </a:avLst>
            </a:prstGeom>
            <a:grpFill/>
          </p:spPr>
          <p:style>
            <a:lnRef idx="2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endParaRPr lang="ja-JP" altLang="en-US"/>
            </a:p>
          </p:txBody>
        </p:sp>
        <p:sp>
          <p:nvSpPr>
            <p:cNvPr id="13" name="矢印: 右 4">
              <a:extLst>
                <a:ext uri="{FF2B5EF4-FFF2-40B4-BE49-F238E27FC236}">
                  <a16:creationId xmlns:a16="http://schemas.microsoft.com/office/drawing/2014/main" id="{C298F690-7418-C010-7ACF-E0350554C0F3}"/>
                </a:ext>
              </a:extLst>
            </p:cNvPr>
            <p:cNvSpPr txBox="1"/>
            <p:nvPr/>
          </p:nvSpPr>
          <p:spPr>
            <a:xfrm>
              <a:off x="3877442" y="380758"/>
              <a:ext cx="1041405" cy="1307125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48260" tIns="12065" rIns="24130" bIns="12065" numCol="1" spcCol="1270" anchor="ctr" anchorCtr="0">
              <a:noAutofit/>
            </a:bodyPr>
            <a:lstStyle/>
            <a:p>
              <a:pPr marL="0" lvl="0" indent="0" algn="ctr" defTabSz="8445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kumimoji="1" lang="en-US" altLang="ja-JP" sz="1900" kern="120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5</a:t>
              </a:r>
              <a:r>
                <a:rPr kumimoji="1" lang="ja-JP" altLang="en-US" sz="1900" kern="120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年以上</a:t>
              </a:r>
            </a:p>
          </p:txBody>
        </p:sp>
      </p:grpSp>
      <p:grpSp>
        <p:nvGrpSpPr>
          <p:cNvPr id="8" name="グループ化 7">
            <a:extLst>
              <a:ext uri="{FF2B5EF4-FFF2-40B4-BE49-F238E27FC236}">
                <a16:creationId xmlns:a16="http://schemas.microsoft.com/office/drawing/2014/main" id="{91C9E22D-19CA-E85A-8B4B-8AC40DBEF2B0}"/>
              </a:ext>
            </a:extLst>
          </p:cNvPr>
          <p:cNvGrpSpPr/>
          <p:nvPr/>
        </p:nvGrpSpPr>
        <p:grpSpPr>
          <a:xfrm>
            <a:off x="3141927" y="4693854"/>
            <a:ext cx="1068107" cy="1068107"/>
            <a:chOff x="2809334" y="500267"/>
            <a:chExt cx="1068107" cy="1068107"/>
          </a:xfrm>
          <a:solidFill>
            <a:srgbClr val="FF0000"/>
          </a:solidFill>
        </p:grpSpPr>
        <p:sp>
          <p:nvSpPr>
            <p:cNvPr id="10" name="楕円 9">
              <a:extLst>
                <a:ext uri="{FF2B5EF4-FFF2-40B4-BE49-F238E27FC236}">
                  <a16:creationId xmlns:a16="http://schemas.microsoft.com/office/drawing/2014/main" id="{618ACB98-544D-7407-2F76-6BBFDD54AE84}"/>
                </a:ext>
              </a:extLst>
            </p:cNvPr>
            <p:cNvSpPr/>
            <p:nvPr/>
          </p:nvSpPr>
          <p:spPr>
            <a:xfrm>
              <a:off x="2809334" y="500267"/>
              <a:ext cx="1068107" cy="1068107"/>
            </a:xfrm>
            <a:prstGeom prst="ellipse">
              <a:avLst/>
            </a:prstGeom>
            <a:grpFill/>
          </p:spPr>
          <p:style>
            <a:lnRef idx="3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ja-JP" altLang="en-US"/>
            </a:p>
          </p:txBody>
        </p:sp>
        <p:sp>
          <p:nvSpPr>
            <p:cNvPr id="11" name="楕円 6">
              <a:extLst>
                <a:ext uri="{FF2B5EF4-FFF2-40B4-BE49-F238E27FC236}">
                  <a16:creationId xmlns:a16="http://schemas.microsoft.com/office/drawing/2014/main" id="{62B478B0-08CE-0801-3A06-A83BBE157BAD}"/>
                </a:ext>
              </a:extLst>
            </p:cNvPr>
            <p:cNvSpPr txBox="1"/>
            <p:nvPr/>
          </p:nvSpPr>
          <p:spPr>
            <a:xfrm>
              <a:off x="3024507" y="656688"/>
              <a:ext cx="637759" cy="755266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8890" tIns="8890" rIns="8890" bIns="8890" numCol="1" spcCol="1270" anchor="ctr" anchorCtr="0">
              <a:noAutofit/>
            </a:bodyPr>
            <a:lstStyle/>
            <a:p>
              <a:pPr marL="0" lvl="0" indent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kumimoji="1" lang="ja-JP" altLang="en-US" sz="1600" kern="120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登録</a:t>
              </a:r>
              <a:endParaRPr kumimoji="1" lang="en-US" altLang="ja-JP" sz="1600" kern="1200" dirty="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</p:grpSp>
      <p:sp>
        <p:nvSpPr>
          <p:cNvPr id="18" name="矢印: 右 17">
            <a:extLst>
              <a:ext uri="{FF2B5EF4-FFF2-40B4-BE49-F238E27FC236}">
                <a16:creationId xmlns:a16="http://schemas.microsoft.com/office/drawing/2014/main" id="{70946783-7B1A-F37B-BEB5-CD10F6E6394D}"/>
              </a:ext>
            </a:extLst>
          </p:cNvPr>
          <p:cNvSpPr/>
          <p:nvPr/>
        </p:nvSpPr>
        <p:spPr>
          <a:xfrm>
            <a:off x="6548832" y="4399734"/>
            <a:ext cx="1136828" cy="1867321"/>
          </a:xfrm>
          <a:prstGeom prst="rightArrow">
            <a:avLst>
              <a:gd name="adj1" fmla="val 70000"/>
              <a:gd name="adj2" fmla="val 50000"/>
            </a:avLst>
          </a:prstGeom>
          <a:solidFill>
            <a:schemeClr val="accent1">
              <a:lumMod val="60000"/>
              <a:lumOff val="40000"/>
              <a:alpha val="90000"/>
            </a:schemeClr>
          </a:solidFill>
        </p:spPr>
        <p:style>
          <a:lnRef idx="2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endParaRPr lang="ja-JP" altLang="en-US" dirty="0"/>
          </a:p>
        </p:txBody>
      </p:sp>
      <p:grpSp>
        <p:nvGrpSpPr>
          <p:cNvPr id="15" name="グループ化 14">
            <a:extLst>
              <a:ext uri="{FF2B5EF4-FFF2-40B4-BE49-F238E27FC236}">
                <a16:creationId xmlns:a16="http://schemas.microsoft.com/office/drawing/2014/main" id="{DEE60AEA-68D3-F5AD-9DAB-B8F13AF59739}"/>
              </a:ext>
            </a:extLst>
          </p:cNvPr>
          <p:cNvGrpSpPr/>
          <p:nvPr/>
        </p:nvGrpSpPr>
        <p:grpSpPr>
          <a:xfrm>
            <a:off x="5904552" y="4747402"/>
            <a:ext cx="1068107" cy="1068107"/>
            <a:chOff x="8416899" y="500267"/>
            <a:chExt cx="1068107" cy="1068107"/>
          </a:xfrm>
        </p:grpSpPr>
        <p:sp>
          <p:nvSpPr>
            <p:cNvPr id="16" name="楕円 15">
              <a:extLst>
                <a:ext uri="{FF2B5EF4-FFF2-40B4-BE49-F238E27FC236}">
                  <a16:creationId xmlns:a16="http://schemas.microsoft.com/office/drawing/2014/main" id="{7A2B3BC0-FBC7-33A9-5A86-5D5B33E6F5B7}"/>
                </a:ext>
              </a:extLst>
            </p:cNvPr>
            <p:cNvSpPr/>
            <p:nvPr/>
          </p:nvSpPr>
          <p:spPr>
            <a:xfrm>
              <a:off x="8416899" y="500267"/>
              <a:ext cx="1068107" cy="1068107"/>
            </a:xfrm>
            <a:prstGeom prst="ellipse">
              <a:avLst/>
            </a:prstGeom>
          </p:spPr>
          <p:style>
            <a:lnRef idx="3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ja-JP" altLang="en-US"/>
            </a:p>
          </p:txBody>
        </p:sp>
        <p:sp>
          <p:nvSpPr>
            <p:cNvPr id="17" name="楕円 6">
              <a:extLst>
                <a:ext uri="{FF2B5EF4-FFF2-40B4-BE49-F238E27FC236}">
                  <a16:creationId xmlns:a16="http://schemas.microsoft.com/office/drawing/2014/main" id="{D0FE1D72-42AF-9CAD-2A4F-01E6EFA95E26}"/>
                </a:ext>
              </a:extLst>
            </p:cNvPr>
            <p:cNvSpPr txBox="1"/>
            <p:nvPr/>
          </p:nvSpPr>
          <p:spPr>
            <a:xfrm>
              <a:off x="8573320" y="656688"/>
              <a:ext cx="755265" cy="75526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8890" tIns="8890" rIns="8890" bIns="8890" numCol="1" spcCol="1270" anchor="ctr" anchorCtr="0">
              <a:noAutofit/>
            </a:bodyPr>
            <a:lstStyle/>
            <a:p>
              <a:pPr marL="0" lvl="0" indent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ja-JP" altLang="en-US" sz="160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再</a:t>
              </a:r>
              <a:endParaRPr kumimoji="1" lang="en-US" altLang="ja-JP" sz="1600" kern="1200" dirty="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  <a:p>
              <a:pPr marL="0" lvl="0" indent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kumimoji="1" lang="ja-JP" altLang="en-US" sz="1600" kern="120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研修</a:t>
              </a:r>
            </a:p>
          </p:txBody>
        </p:sp>
      </p:grpSp>
      <p:sp>
        <p:nvSpPr>
          <p:cNvPr id="20" name="吹き出し: 角を丸めた四角形 19">
            <a:extLst>
              <a:ext uri="{FF2B5EF4-FFF2-40B4-BE49-F238E27FC236}">
                <a16:creationId xmlns:a16="http://schemas.microsoft.com/office/drawing/2014/main" id="{EA53A3A0-65BE-67F9-82FE-E26EE62ECECB}"/>
              </a:ext>
            </a:extLst>
          </p:cNvPr>
          <p:cNvSpPr/>
          <p:nvPr/>
        </p:nvSpPr>
        <p:spPr>
          <a:xfrm>
            <a:off x="60770" y="3902245"/>
            <a:ext cx="2197553" cy="1229212"/>
          </a:xfrm>
          <a:prstGeom prst="wedgeRoundRectCallout">
            <a:avLst>
              <a:gd name="adj1" fmla="val 12269"/>
              <a:gd name="adj2" fmla="val -72091"/>
              <a:gd name="adj3" fmla="val 16667"/>
            </a:avLst>
          </a:prstGeom>
          <a:ln w="28575">
            <a:solidFill>
              <a:srgbClr val="00206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3</a:t>
            </a:r>
            <a:r>
              <a:rPr kumimoji="1" lang="ja-JP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か月以内に登録しないと</a:t>
            </a:r>
            <a:endParaRPr kumimoji="1" lang="en-US" altLang="ja-JP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ctr"/>
            <a:r>
              <a:rPr kumimoji="1" lang="ja-JP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実務研修を受け直し</a:t>
            </a:r>
          </a:p>
        </p:txBody>
      </p:sp>
      <p:grpSp>
        <p:nvGrpSpPr>
          <p:cNvPr id="22" name="グループ化 21">
            <a:extLst>
              <a:ext uri="{FF2B5EF4-FFF2-40B4-BE49-F238E27FC236}">
                <a16:creationId xmlns:a16="http://schemas.microsoft.com/office/drawing/2014/main" id="{40501DEC-42D8-7F0E-F35C-642E7AA96193}"/>
              </a:ext>
            </a:extLst>
          </p:cNvPr>
          <p:cNvGrpSpPr/>
          <p:nvPr/>
        </p:nvGrpSpPr>
        <p:grpSpPr>
          <a:xfrm>
            <a:off x="7766066" y="4799342"/>
            <a:ext cx="1068107" cy="1068107"/>
            <a:chOff x="5613117" y="500267"/>
            <a:chExt cx="1068107" cy="1068107"/>
          </a:xfrm>
          <a:solidFill>
            <a:schemeClr val="accent5">
              <a:lumMod val="75000"/>
            </a:schemeClr>
          </a:solidFill>
        </p:grpSpPr>
        <p:sp>
          <p:nvSpPr>
            <p:cNvPr id="23" name="楕円 22">
              <a:extLst>
                <a:ext uri="{FF2B5EF4-FFF2-40B4-BE49-F238E27FC236}">
                  <a16:creationId xmlns:a16="http://schemas.microsoft.com/office/drawing/2014/main" id="{F3C67479-8829-55A4-1CC5-9A226FF78C8A}"/>
                </a:ext>
              </a:extLst>
            </p:cNvPr>
            <p:cNvSpPr/>
            <p:nvPr/>
          </p:nvSpPr>
          <p:spPr>
            <a:xfrm>
              <a:off x="5613117" y="500267"/>
              <a:ext cx="1068107" cy="1068107"/>
            </a:xfrm>
            <a:prstGeom prst="ellipse">
              <a:avLst/>
            </a:prstGeom>
            <a:grpFill/>
          </p:spPr>
          <p:style>
            <a:lnRef idx="3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ja-JP" altLang="en-US"/>
            </a:p>
          </p:txBody>
        </p:sp>
        <p:sp>
          <p:nvSpPr>
            <p:cNvPr id="24" name="楕円 4">
              <a:extLst>
                <a:ext uri="{FF2B5EF4-FFF2-40B4-BE49-F238E27FC236}">
                  <a16:creationId xmlns:a16="http://schemas.microsoft.com/office/drawing/2014/main" id="{6A5ACA6C-92DD-6629-7F0D-E1FE16ECE202}"/>
                </a:ext>
              </a:extLst>
            </p:cNvPr>
            <p:cNvSpPr txBox="1"/>
            <p:nvPr/>
          </p:nvSpPr>
          <p:spPr>
            <a:xfrm>
              <a:off x="5769538" y="656688"/>
              <a:ext cx="755265" cy="755265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8890" tIns="8890" rIns="8890" bIns="8890" numCol="1" spcCol="1270" anchor="ctr" anchorCtr="0">
              <a:noAutofit/>
            </a:bodyPr>
            <a:lstStyle/>
            <a:p>
              <a:pPr marL="0" lvl="0" indent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kumimoji="1" lang="ja-JP" altLang="en-US" sz="1400" kern="120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専門員証</a:t>
              </a:r>
              <a:endParaRPr kumimoji="1" lang="en-US" altLang="ja-JP" sz="1400" kern="1200" dirty="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  <a:p>
              <a:pPr marL="0" lvl="0" indent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kumimoji="1" lang="ja-JP" altLang="en-US" sz="1400" kern="120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交付</a:t>
              </a:r>
            </a:p>
          </p:txBody>
        </p:sp>
      </p:grpSp>
      <p:sp>
        <p:nvSpPr>
          <p:cNvPr id="28" name="矢印: 右 4">
            <a:extLst>
              <a:ext uri="{FF2B5EF4-FFF2-40B4-BE49-F238E27FC236}">
                <a16:creationId xmlns:a16="http://schemas.microsoft.com/office/drawing/2014/main" id="{0FA0E72F-6247-DE8B-26BB-5508BC8F9773}"/>
              </a:ext>
            </a:extLst>
          </p:cNvPr>
          <p:cNvSpPr txBox="1"/>
          <p:nvPr/>
        </p:nvSpPr>
        <p:spPr>
          <a:xfrm>
            <a:off x="8834173" y="4679831"/>
            <a:ext cx="1041405" cy="1307125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8260" tIns="12065" rIns="24130" bIns="12065" numCol="1" spcCol="1270" anchor="ctr" anchorCtr="0">
            <a:noAutofit/>
          </a:bodyPr>
          <a:lstStyle/>
          <a:p>
            <a:pPr marL="0" lvl="0" indent="0" algn="ctr" defTabSz="8445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kumimoji="1" lang="ja-JP" altLang="en-US" sz="1900" kern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有効期間</a:t>
            </a:r>
            <a:endParaRPr kumimoji="1" lang="en-US" altLang="ja-JP" sz="1900" kern="12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0" lvl="0" indent="0" algn="ctr" defTabSz="8445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kumimoji="1" lang="en-US" altLang="ja-JP" sz="1900" kern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5</a:t>
            </a:r>
            <a:r>
              <a:rPr kumimoji="1" lang="ja-JP" altLang="en-US" sz="1900" kern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年</a:t>
            </a:r>
          </a:p>
        </p:txBody>
      </p:sp>
      <p:sp>
        <p:nvSpPr>
          <p:cNvPr id="33" name="矢印: 右 32">
            <a:extLst>
              <a:ext uri="{FF2B5EF4-FFF2-40B4-BE49-F238E27FC236}">
                <a16:creationId xmlns:a16="http://schemas.microsoft.com/office/drawing/2014/main" id="{C5A31604-857C-3A97-BEA2-C572E2F2E970}"/>
              </a:ext>
            </a:extLst>
          </p:cNvPr>
          <p:cNvSpPr/>
          <p:nvPr/>
        </p:nvSpPr>
        <p:spPr>
          <a:xfrm>
            <a:off x="11126810" y="4399734"/>
            <a:ext cx="2136215" cy="1867321"/>
          </a:xfrm>
          <a:prstGeom prst="rightArrow">
            <a:avLst>
              <a:gd name="adj1" fmla="val 70000"/>
              <a:gd name="adj2" fmla="val 50000"/>
            </a:avLst>
          </a:prstGeom>
          <a:solidFill>
            <a:schemeClr val="accent1">
              <a:lumMod val="60000"/>
              <a:lumOff val="40000"/>
              <a:alpha val="90000"/>
            </a:schemeClr>
          </a:solidFill>
        </p:spPr>
        <p:style>
          <a:lnRef idx="2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endParaRPr lang="ja-JP" altLang="en-US"/>
          </a:p>
        </p:txBody>
      </p:sp>
      <p:grpSp>
        <p:nvGrpSpPr>
          <p:cNvPr id="30" name="グループ化 29">
            <a:extLst>
              <a:ext uri="{FF2B5EF4-FFF2-40B4-BE49-F238E27FC236}">
                <a16:creationId xmlns:a16="http://schemas.microsoft.com/office/drawing/2014/main" id="{D767ED53-DC74-E021-5B8A-10D3DCDC7827}"/>
              </a:ext>
            </a:extLst>
          </p:cNvPr>
          <p:cNvGrpSpPr/>
          <p:nvPr/>
        </p:nvGrpSpPr>
        <p:grpSpPr>
          <a:xfrm>
            <a:off x="10592756" y="4799341"/>
            <a:ext cx="1068107" cy="1068107"/>
            <a:chOff x="8416899" y="500267"/>
            <a:chExt cx="1068107" cy="1068107"/>
          </a:xfrm>
        </p:grpSpPr>
        <p:sp>
          <p:nvSpPr>
            <p:cNvPr id="31" name="楕円 30">
              <a:extLst>
                <a:ext uri="{FF2B5EF4-FFF2-40B4-BE49-F238E27FC236}">
                  <a16:creationId xmlns:a16="http://schemas.microsoft.com/office/drawing/2014/main" id="{855C4953-5ABB-E6B9-8DF3-36D78B206132}"/>
                </a:ext>
              </a:extLst>
            </p:cNvPr>
            <p:cNvSpPr/>
            <p:nvPr/>
          </p:nvSpPr>
          <p:spPr>
            <a:xfrm>
              <a:off x="8416899" y="500267"/>
              <a:ext cx="1068107" cy="1068107"/>
            </a:xfrm>
            <a:prstGeom prst="ellipse">
              <a:avLst/>
            </a:prstGeom>
          </p:spPr>
          <p:style>
            <a:lnRef idx="3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ja-JP" altLang="en-US"/>
            </a:p>
          </p:txBody>
        </p:sp>
        <p:sp>
          <p:nvSpPr>
            <p:cNvPr id="32" name="楕円 6">
              <a:extLst>
                <a:ext uri="{FF2B5EF4-FFF2-40B4-BE49-F238E27FC236}">
                  <a16:creationId xmlns:a16="http://schemas.microsoft.com/office/drawing/2014/main" id="{02A8D1A0-031C-A96A-F571-11E5846FE9A0}"/>
                </a:ext>
              </a:extLst>
            </p:cNvPr>
            <p:cNvSpPr txBox="1"/>
            <p:nvPr/>
          </p:nvSpPr>
          <p:spPr>
            <a:xfrm>
              <a:off x="8573320" y="656688"/>
              <a:ext cx="755265" cy="75526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0160" tIns="10160" rIns="10160" bIns="10160" numCol="1" spcCol="1270" anchor="ctr" anchorCtr="0">
              <a:noAutofit/>
            </a:bodyPr>
            <a:lstStyle/>
            <a:p>
              <a:pPr marL="0" lvl="0" indent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kumimoji="1" lang="ja-JP" altLang="en-US" sz="1600" kern="120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更新</a:t>
              </a:r>
              <a:endParaRPr kumimoji="1" lang="en-US" altLang="ja-JP" sz="1600" kern="1200" dirty="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  <a:p>
              <a:pPr marL="0" lvl="0" indent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kumimoji="1" lang="ja-JP" altLang="en-US" sz="1600" kern="120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研修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8837591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游ゴシック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游ゴシック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244</TotalTime>
  <Words>492</Words>
  <Application>Microsoft Office PowerPoint</Application>
  <PresentationFormat>ワイド画面</PresentationFormat>
  <Paragraphs>93</Paragraphs>
  <Slides>6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6</vt:i4>
      </vt:variant>
    </vt:vector>
  </HeadingPairs>
  <TitlesOfParts>
    <vt:vector size="11" baseType="lpstr">
      <vt:lpstr>BIZ UDPゴシック</vt:lpstr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ケアマネ研修用1</dc:creator>
  <cp:lastModifiedBy>ケアマネ研修用1</cp:lastModifiedBy>
  <cp:revision>9</cp:revision>
  <dcterms:created xsi:type="dcterms:W3CDTF">2025-02-27T03:48:02Z</dcterms:created>
  <dcterms:modified xsi:type="dcterms:W3CDTF">2025-02-28T07:38:56Z</dcterms:modified>
</cp:coreProperties>
</file>