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notesMasterIdLst>
    <p:notesMasterId r:id="rId13"/>
  </p:notesMasterIdLst>
  <p:handoutMasterIdLst>
    <p:handoutMasterId r:id="rId14"/>
  </p:handoutMasterIdLst>
  <p:sldIdLst>
    <p:sldId id="256" r:id="rId6"/>
    <p:sldId id="798" r:id="rId7"/>
    <p:sldId id="2944" r:id="rId8"/>
    <p:sldId id="2946" r:id="rId9"/>
    <p:sldId id="2945" r:id="rId10"/>
    <p:sldId id="2947" r:id="rId11"/>
    <p:sldId id="782" r:id="rId1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7A971F-022B-479B-8373-C87B611CA470}" v="5" dt="2024-04-24T06:01:37.0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0796" autoAdjust="0"/>
  </p:normalViewPr>
  <p:slideViewPr>
    <p:cSldViewPr>
      <p:cViewPr varScale="1">
        <p:scale>
          <a:sx n="96" d="100"/>
          <a:sy n="96" d="100"/>
        </p:scale>
        <p:origin x="154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8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澤 優" userId="97f4072d-a6f5-4ccf-ad0f-e0a982edecd8" providerId="ADAL" clId="{0AE98243-355C-4074-BD68-FABFCDE984B7}"/>
    <pc:docChg chg="undo custSel delSld modSld sldOrd">
      <pc:chgData name="石澤 優" userId="97f4072d-a6f5-4ccf-ad0f-e0a982edecd8" providerId="ADAL" clId="{0AE98243-355C-4074-BD68-FABFCDE984B7}" dt="2024-02-09T06:43:02.080" v="427" actId="1076"/>
      <pc:docMkLst>
        <pc:docMk/>
      </pc:docMkLst>
      <pc:sldChg chg="modSp mod">
        <pc:chgData name="石澤 優" userId="97f4072d-a6f5-4ccf-ad0f-e0a982edecd8" providerId="ADAL" clId="{0AE98243-355C-4074-BD68-FABFCDE984B7}" dt="2024-02-09T06:42:06.409" v="423" actId="20577"/>
        <pc:sldMkLst>
          <pc:docMk/>
          <pc:sldMk cId="4014087378" sldId="256"/>
        </pc:sldMkLst>
        <pc:spChg chg="mod">
          <ac:chgData name="石澤 優" userId="97f4072d-a6f5-4ccf-ad0f-e0a982edecd8" providerId="ADAL" clId="{0AE98243-355C-4074-BD68-FABFCDE984B7}" dt="2024-02-09T06:42:06.409" v="423" actId="20577"/>
          <ac:spMkLst>
            <pc:docMk/>
            <pc:sldMk cId="4014087378" sldId="256"/>
            <ac:spMk id="6" creationId="{59E20BE5-7AF2-5907-CC2C-32C7C8DF7725}"/>
          </ac:spMkLst>
        </pc:spChg>
      </pc:sldChg>
      <pc:sldChg chg="del">
        <pc:chgData name="石澤 優" userId="97f4072d-a6f5-4ccf-ad0f-e0a982edecd8" providerId="ADAL" clId="{0AE98243-355C-4074-BD68-FABFCDE984B7}" dt="2024-02-09T04:44:23.472" v="415" actId="47"/>
        <pc:sldMkLst>
          <pc:docMk/>
          <pc:sldMk cId="158544121" sldId="260"/>
        </pc:sldMkLst>
      </pc:sldChg>
      <pc:sldChg chg="modSp del mod">
        <pc:chgData name="石澤 優" userId="97f4072d-a6f5-4ccf-ad0f-e0a982edecd8" providerId="ADAL" clId="{0AE98243-355C-4074-BD68-FABFCDE984B7}" dt="2024-02-09T06:43:02.080" v="427" actId="1076"/>
        <pc:sldMkLst>
          <pc:docMk/>
          <pc:sldMk cId="1882266146" sldId="782"/>
        </pc:sldMkLst>
        <pc:spChg chg="mod">
          <ac:chgData name="石澤 優" userId="97f4072d-a6f5-4ccf-ad0f-e0a982edecd8" providerId="ADAL" clId="{0AE98243-355C-4074-BD68-FABFCDE984B7}" dt="2024-02-09T06:43:02.080" v="427" actId="1076"/>
          <ac:spMkLst>
            <pc:docMk/>
            <pc:sldMk cId="1882266146" sldId="782"/>
            <ac:spMk id="3" creationId="{5EA70B05-18FA-4FEA-84E6-27AFC1EEC7EA}"/>
          </ac:spMkLst>
        </pc:sp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6" creationId="{3096EC17-8521-4E9E-8920-AF8BBB15BC95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7" creationId="{C2B02167-632B-4DCB-ADE9-F73C18862C54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8" creationId="{1D9F14DE-B12E-4DE8-83B7-AC4125BBFD00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9" creationId="{DA7E465F-6C6B-4E6F-95DE-8D48220CE92C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0" creationId="{6D3091CE-9017-4AA7-A997-778BA937F8FA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1" creationId="{86D71447-FC2A-4D90-9A8C-DF5E32FBB096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2" creationId="{E22B3AB7-3337-4581-BF99-E2B5BDA04CDF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3" creationId="{764D67E1-9ABE-437E-BA06-90C4D5342351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5" creationId="{B8C37FB6-DE95-438D-9E2E-567578C793CD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6" creationId="{AFDA1CF7-2339-4A9F-AD74-1F00E681EDEF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7" creationId="{ECE858BE-3FBA-4DDE-905A-94A5B3E47C0E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8" creationId="{48117F8E-6F56-4FBF-BBEF-DC78033BFE80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19" creationId="{8D2546D9-39D0-4310-8B18-AA2ADF52371F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20" creationId="{96DCB81F-FFB9-4135-8465-92656E2CD971}"/>
          </ac:cxnSpMkLst>
        </pc:cxnChg>
        <pc:cxnChg chg="mod">
          <ac:chgData name="石澤 優" userId="97f4072d-a6f5-4ccf-ad0f-e0a982edecd8" providerId="ADAL" clId="{0AE98243-355C-4074-BD68-FABFCDE984B7}" dt="2024-02-09T06:42:59.696" v="426" actId="1076"/>
          <ac:cxnSpMkLst>
            <pc:docMk/>
            <pc:sldMk cId="1882266146" sldId="782"/>
            <ac:cxnSpMk id="21" creationId="{D25E103B-99B8-46AC-8DB9-B61B6DE97782}"/>
          </ac:cxnSpMkLst>
        </pc:cxnChg>
      </pc:sldChg>
      <pc:sldChg chg="del">
        <pc:chgData name="石澤 優" userId="97f4072d-a6f5-4ccf-ad0f-e0a982edecd8" providerId="ADAL" clId="{0AE98243-355C-4074-BD68-FABFCDE984B7}" dt="2024-02-09T04:44:25.147" v="416" actId="47"/>
        <pc:sldMkLst>
          <pc:docMk/>
          <pc:sldMk cId="1513049702" sldId="802"/>
        </pc:sldMkLst>
      </pc:sldChg>
      <pc:sldChg chg="del">
        <pc:chgData name="石澤 優" userId="97f4072d-a6f5-4ccf-ad0f-e0a982edecd8" providerId="ADAL" clId="{0AE98243-355C-4074-BD68-FABFCDE984B7}" dt="2024-02-06T01:35:45.031" v="71" actId="47"/>
        <pc:sldMkLst>
          <pc:docMk/>
          <pc:sldMk cId="2027971275" sldId="807"/>
        </pc:sldMkLst>
      </pc:sldChg>
      <pc:sldChg chg="del">
        <pc:chgData name="石澤 優" userId="97f4072d-a6f5-4ccf-ad0f-e0a982edecd8" providerId="ADAL" clId="{0AE98243-355C-4074-BD68-FABFCDE984B7}" dt="2024-02-09T04:44:22.443" v="414" actId="47"/>
        <pc:sldMkLst>
          <pc:docMk/>
          <pc:sldMk cId="2055897160" sldId="2937"/>
        </pc:sldMkLst>
      </pc:sldChg>
      <pc:sldChg chg="del">
        <pc:chgData name="石澤 優" userId="97f4072d-a6f5-4ccf-ad0f-e0a982edecd8" providerId="ADAL" clId="{0AE98243-355C-4074-BD68-FABFCDE984B7}" dt="2024-02-06T01:35:40.552" v="67" actId="47"/>
        <pc:sldMkLst>
          <pc:docMk/>
          <pc:sldMk cId="2913544898" sldId="2938"/>
        </pc:sldMkLst>
      </pc:sldChg>
      <pc:sldChg chg="del">
        <pc:chgData name="石澤 優" userId="97f4072d-a6f5-4ccf-ad0f-e0a982edecd8" providerId="ADAL" clId="{0AE98243-355C-4074-BD68-FABFCDE984B7}" dt="2024-02-09T04:44:20.884" v="413" actId="47"/>
        <pc:sldMkLst>
          <pc:docMk/>
          <pc:sldMk cId="203933095" sldId="2939"/>
        </pc:sldMkLst>
      </pc:sldChg>
      <pc:sldChg chg="del">
        <pc:chgData name="石澤 優" userId="97f4072d-a6f5-4ccf-ad0f-e0a982edecd8" providerId="ADAL" clId="{0AE98243-355C-4074-BD68-FABFCDE984B7}" dt="2024-02-06T01:35:44.532" v="70" actId="47"/>
        <pc:sldMkLst>
          <pc:docMk/>
          <pc:sldMk cId="4072972359" sldId="2940"/>
        </pc:sldMkLst>
      </pc:sldChg>
      <pc:sldChg chg="del">
        <pc:chgData name="石澤 優" userId="97f4072d-a6f5-4ccf-ad0f-e0a982edecd8" providerId="ADAL" clId="{0AE98243-355C-4074-BD68-FABFCDE984B7}" dt="2024-02-06T01:35:45.760" v="72" actId="47"/>
        <pc:sldMkLst>
          <pc:docMk/>
          <pc:sldMk cId="3498538598" sldId="2941"/>
        </pc:sldMkLst>
      </pc:sldChg>
      <pc:sldChg chg="del">
        <pc:chgData name="石澤 優" userId="97f4072d-a6f5-4ccf-ad0f-e0a982edecd8" providerId="ADAL" clId="{0AE98243-355C-4074-BD68-FABFCDE984B7}" dt="2024-02-06T01:35:46.509" v="73" actId="47"/>
        <pc:sldMkLst>
          <pc:docMk/>
          <pc:sldMk cId="2903099578" sldId="2942"/>
        </pc:sldMkLst>
      </pc:sldChg>
      <pc:sldChg chg="del">
        <pc:chgData name="石澤 優" userId="97f4072d-a6f5-4ccf-ad0f-e0a982edecd8" providerId="ADAL" clId="{0AE98243-355C-4074-BD68-FABFCDE984B7}" dt="2024-02-06T01:35:48.094" v="74" actId="47"/>
        <pc:sldMkLst>
          <pc:docMk/>
          <pc:sldMk cId="2794833774" sldId="2943"/>
        </pc:sldMkLst>
      </pc:sldChg>
      <pc:sldChg chg="delSp modSp mod">
        <pc:chgData name="石澤 優" userId="97f4072d-a6f5-4ccf-ad0f-e0a982edecd8" providerId="ADAL" clId="{0AE98243-355C-4074-BD68-FABFCDE984B7}" dt="2024-02-09T04:41:25.558" v="366" actId="20577"/>
        <pc:sldMkLst>
          <pc:docMk/>
          <pc:sldMk cId="2319961978" sldId="2944"/>
        </pc:sldMkLst>
        <pc:spChg chg="mod">
          <ac:chgData name="石澤 優" userId="97f4072d-a6f5-4ccf-ad0f-e0a982edecd8" providerId="ADAL" clId="{0AE98243-355C-4074-BD68-FABFCDE984B7}" dt="2024-02-09T04:33:52.263" v="192" actId="20577"/>
          <ac:spMkLst>
            <pc:docMk/>
            <pc:sldMk cId="2319961978" sldId="2944"/>
            <ac:spMk id="2" creationId="{E0C68D29-5A29-31DC-BA35-F3E76DB99620}"/>
          </ac:spMkLst>
        </pc:spChg>
        <pc:spChg chg="mod">
          <ac:chgData name="石澤 優" userId="97f4072d-a6f5-4ccf-ad0f-e0a982edecd8" providerId="ADAL" clId="{0AE98243-355C-4074-BD68-FABFCDE984B7}" dt="2024-02-09T04:41:25.558" v="366" actId="20577"/>
          <ac:spMkLst>
            <pc:docMk/>
            <pc:sldMk cId="2319961978" sldId="2944"/>
            <ac:spMk id="3" creationId="{E9B4970B-E243-2897-FEF6-D5C54BBC133C}"/>
          </ac:spMkLst>
        </pc:spChg>
        <pc:spChg chg="mod">
          <ac:chgData name="石澤 優" userId="97f4072d-a6f5-4ccf-ad0f-e0a982edecd8" providerId="ADAL" clId="{0AE98243-355C-4074-BD68-FABFCDE984B7}" dt="2024-02-09T04:33:22.173" v="153" actId="6549"/>
          <ac:spMkLst>
            <pc:docMk/>
            <pc:sldMk cId="2319961978" sldId="2944"/>
            <ac:spMk id="8" creationId="{39FB7551-70AD-C704-2CEB-C869269FA326}"/>
          </ac:spMkLst>
        </pc:spChg>
        <pc:spChg chg="del">
          <ac:chgData name="石澤 優" userId="97f4072d-a6f5-4ccf-ad0f-e0a982edecd8" providerId="ADAL" clId="{0AE98243-355C-4074-BD68-FABFCDE984B7}" dt="2024-02-09T04:35:47.780" v="292" actId="478"/>
          <ac:spMkLst>
            <pc:docMk/>
            <pc:sldMk cId="2319961978" sldId="2944"/>
            <ac:spMk id="13" creationId="{A2F06753-2AB2-6A1C-D4FF-FFF9A8452819}"/>
          </ac:spMkLst>
        </pc:spChg>
        <pc:spChg chg="del">
          <ac:chgData name="石澤 優" userId="97f4072d-a6f5-4ccf-ad0f-e0a982edecd8" providerId="ADAL" clId="{0AE98243-355C-4074-BD68-FABFCDE984B7}" dt="2024-02-09T04:32:57.677" v="149" actId="478"/>
          <ac:spMkLst>
            <pc:docMk/>
            <pc:sldMk cId="2319961978" sldId="2944"/>
            <ac:spMk id="20" creationId="{16E200EB-13F9-37AE-BA29-5DCC3B5C13A1}"/>
          </ac:spMkLst>
        </pc:spChg>
        <pc:spChg chg="del">
          <ac:chgData name="石澤 優" userId="97f4072d-a6f5-4ccf-ad0f-e0a982edecd8" providerId="ADAL" clId="{0AE98243-355C-4074-BD68-FABFCDE984B7}" dt="2024-02-09T04:33:02.263" v="152" actId="478"/>
          <ac:spMkLst>
            <pc:docMk/>
            <pc:sldMk cId="2319961978" sldId="2944"/>
            <ac:spMk id="27" creationId="{171FD002-C739-4554-F4C2-4A6A3A13660D}"/>
          </ac:spMkLst>
        </pc:spChg>
        <pc:spChg chg="del mod">
          <ac:chgData name="石澤 優" userId="97f4072d-a6f5-4ccf-ad0f-e0a982edecd8" providerId="ADAL" clId="{0AE98243-355C-4074-BD68-FABFCDE984B7}" dt="2024-02-09T04:32:59.624" v="151" actId="478"/>
          <ac:spMkLst>
            <pc:docMk/>
            <pc:sldMk cId="2319961978" sldId="2944"/>
            <ac:spMk id="37" creationId="{20BB0252-1DBB-9515-B415-DD50345D9308}"/>
          </ac:spMkLst>
        </pc:spChg>
      </pc:sldChg>
      <pc:sldChg chg="delSp modSp mod ord">
        <pc:chgData name="石澤 優" userId="97f4072d-a6f5-4ccf-ad0f-e0a982edecd8" providerId="ADAL" clId="{0AE98243-355C-4074-BD68-FABFCDE984B7}" dt="2024-02-09T04:43:52.229" v="404" actId="478"/>
        <pc:sldMkLst>
          <pc:docMk/>
          <pc:sldMk cId="3399304326" sldId="2945"/>
        </pc:sldMkLst>
        <pc:spChg chg="mod">
          <ac:chgData name="石澤 優" userId="97f4072d-a6f5-4ccf-ad0f-e0a982edecd8" providerId="ADAL" clId="{0AE98243-355C-4074-BD68-FABFCDE984B7}" dt="2024-02-09T04:38:44.820" v="352" actId="20577"/>
          <ac:spMkLst>
            <pc:docMk/>
            <pc:sldMk cId="3399304326" sldId="2945"/>
            <ac:spMk id="2" creationId="{E0C68D29-5A29-31DC-BA35-F3E76DB99620}"/>
          </ac:spMkLst>
        </pc:spChg>
        <pc:spChg chg="mod">
          <ac:chgData name="石澤 優" userId="97f4072d-a6f5-4ccf-ad0f-e0a982edecd8" providerId="ADAL" clId="{0AE98243-355C-4074-BD68-FABFCDE984B7}" dt="2024-02-09T04:42:16.333" v="391" actId="14100"/>
          <ac:spMkLst>
            <pc:docMk/>
            <pc:sldMk cId="3399304326" sldId="2945"/>
            <ac:spMk id="3" creationId="{3E45673F-90E6-EED8-2733-C5A5E54759B0}"/>
          </ac:spMkLst>
        </pc:spChg>
        <pc:spChg chg="del">
          <ac:chgData name="石澤 優" userId="97f4072d-a6f5-4ccf-ad0f-e0a982edecd8" providerId="ADAL" clId="{0AE98243-355C-4074-BD68-FABFCDE984B7}" dt="2024-02-09T04:38:03.561" v="293" actId="478"/>
          <ac:spMkLst>
            <pc:docMk/>
            <pc:sldMk cId="3399304326" sldId="2945"/>
            <ac:spMk id="7" creationId="{D0801B7B-B6AB-D146-986A-8DEF0581F578}"/>
          </ac:spMkLst>
        </pc:spChg>
        <pc:spChg chg="mod">
          <ac:chgData name="石澤 優" userId="97f4072d-a6f5-4ccf-ad0f-e0a982edecd8" providerId="ADAL" clId="{0AE98243-355C-4074-BD68-FABFCDE984B7}" dt="2024-02-09T04:43:03.107" v="397" actId="20577"/>
          <ac:spMkLst>
            <pc:docMk/>
            <pc:sldMk cId="3399304326" sldId="2945"/>
            <ac:spMk id="8" creationId="{17935711-56F8-9961-4769-531AA65CF83A}"/>
          </ac:spMkLst>
        </pc:spChg>
        <pc:spChg chg="del">
          <ac:chgData name="石澤 優" userId="97f4072d-a6f5-4ccf-ad0f-e0a982edecd8" providerId="ADAL" clId="{0AE98243-355C-4074-BD68-FABFCDE984B7}" dt="2024-02-09T04:43:52.229" v="404" actId="478"/>
          <ac:spMkLst>
            <pc:docMk/>
            <pc:sldMk cId="3399304326" sldId="2945"/>
            <ac:spMk id="13" creationId="{A2F06753-2AB2-6A1C-D4FF-FFF9A8452819}"/>
          </ac:spMkLst>
        </pc:spChg>
        <pc:spChg chg="del">
          <ac:chgData name="石澤 優" userId="97f4072d-a6f5-4ccf-ad0f-e0a982edecd8" providerId="ADAL" clId="{0AE98243-355C-4074-BD68-FABFCDE984B7}" dt="2024-02-09T04:38:05.887" v="294" actId="478"/>
          <ac:spMkLst>
            <pc:docMk/>
            <pc:sldMk cId="3399304326" sldId="2945"/>
            <ac:spMk id="14" creationId="{3FA41541-9F2D-2A89-861F-A89936E8656B}"/>
          </ac:spMkLst>
        </pc:spChg>
      </pc:sldChg>
      <pc:sldChg chg="delSp modSp mod ord">
        <pc:chgData name="石澤 優" userId="97f4072d-a6f5-4ccf-ad0f-e0a982edecd8" providerId="ADAL" clId="{0AE98243-355C-4074-BD68-FABFCDE984B7}" dt="2024-02-09T04:41:48.491" v="381" actId="14100"/>
        <pc:sldMkLst>
          <pc:docMk/>
          <pc:sldMk cId="1169969522" sldId="2946"/>
        </pc:sldMkLst>
        <pc:spChg chg="mod">
          <ac:chgData name="石澤 優" userId="97f4072d-a6f5-4ccf-ad0f-e0a982edecd8" providerId="ADAL" clId="{0AE98243-355C-4074-BD68-FABFCDE984B7}" dt="2024-02-09T04:35:18.992" v="281" actId="20577"/>
          <ac:spMkLst>
            <pc:docMk/>
            <pc:sldMk cId="1169969522" sldId="2946"/>
            <ac:spMk id="2" creationId="{E0C68D29-5A29-31DC-BA35-F3E76DB99620}"/>
          </ac:spMkLst>
        </pc:spChg>
        <pc:spChg chg="mod">
          <ac:chgData name="石澤 優" userId="97f4072d-a6f5-4ccf-ad0f-e0a982edecd8" providerId="ADAL" clId="{0AE98243-355C-4074-BD68-FABFCDE984B7}" dt="2024-02-09T04:41:48.491" v="381" actId="14100"/>
          <ac:spMkLst>
            <pc:docMk/>
            <pc:sldMk cId="1169969522" sldId="2946"/>
            <ac:spMk id="8" creationId="{4152300B-05B2-DD3B-6238-07FACB5ABB79}"/>
          </ac:spMkLst>
        </pc:spChg>
        <pc:spChg chg="mod">
          <ac:chgData name="石澤 優" userId="97f4072d-a6f5-4ccf-ad0f-e0a982edecd8" providerId="ADAL" clId="{0AE98243-355C-4074-BD68-FABFCDE984B7}" dt="2024-02-09T04:34:37.915" v="193" actId="20577"/>
          <ac:spMkLst>
            <pc:docMk/>
            <pc:sldMk cId="1169969522" sldId="2946"/>
            <ac:spMk id="9" creationId="{2DA095F9-9EAA-2D07-619E-5FAA43C5B440}"/>
          </ac:spMkLst>
        </pc:spChg>
        <pc:spChg chg="del">
          <ac:chgData name="石澤 優" userId="97f4072d-a6f5-4ccf-ad0f-e0a982edecd8" providerId="ADAL" clId="{0AE98243-355C-4074-BD68-FABFCDE984B7}" dt="2024-02-09T04:35:43.496" v="290" actId="478"/>
          <ac:spMkLst>
            <pc:docMk/>
            <pc:sldMk cId="1169969522" sldId="2946"/>
            <ac:spMk id="13" creationId="{A2F06753-2AB2-6A1C-D4FF-FFF9A8452819}"/>
          </ac:spMkLst>
        </pc:spChg>
        <pc:spChg chg="del">
          <ac:chgData name="石澤 優" userId="97f4072d-a6f5-4ccf-ad0f-e0a982edecd8" providerId="ADAL" clId="{0AE98243-355C-4074-BD68-FABFCDE984B7}" dt="2024-02-09T04:35:32.046" v="283" actId="478"/>
          <ac:spMkLst>
            <pc:docMk/>
            <pc:sldMk cId="1169969522" sldId="2946"/>
            <ac:spMk id="34" creationId="{6D05839E-A50D-367E-B813-C572DDA7D0AF}"/>
          </ac:spMkLst>
        </pc:spChg>
        <pc:spChg chg="del">
          <ac:chgData name="石澤 優" userId="97f4072d-a6f5-4ccf-ad0f-e0a982edecd8" providerId="ADAL" clId="{0AE98243-355C-4074-BD68-FABFCDE984B7}" dt="2024-02-09T04:35:37.585" v="288" actId="478"/>
          <ac:spMkLst>
            <pc:docMk/>
            <pc:sldMk cId="1169969522" sldId="2946"/>
            <ac:spMk id="35" creationId="{23106C79-9D18-A343-DDB4-8898B641FC35}"/>
          </ac:spMkLst>
        </pc:spChg>
        <pc:spChg chg="del">
          <ac:chgData name="石澤 優" userId="97f4072d-a6f5-4ccf-ad0f-e0a982edecd8" providerId="ADAL" clId="{0AE98243-355C-4074-BD68-FABFCDE984B7}" dt="2024-02-09T04:35:39.739" v="289" actId="478"/>
          <ac:spMkLst>
            <pc:docMk/>
            <pc:sldMk cId="1169969522" sldId="2946"/>
            <ac:spMk id="36" creationId="{8D156442-5096-8049-7FD8-CBE18E700452}"/>
          </ac:spMkLst>
        </pc:spChg>
        <pc:spChg chg="del">
          <ac:chgData name="石澤 優" userId="97f4072d-a6f5-4ccf-ad0f-e0a982edecd8" providerId="ADAL" clId="{0AE98243-355C-4074-BD68-FABFCDE984B7}" dt="2024-02-09T04:35:30.277" v="282" actId="478"/>
          <ac:spMkLst>
            <pc:docMk/>
            <pc:sldMk cId="1169969522" sldId="2946"/>
            <ac:spMk id="38" creationId="{7550C175-AEC8-72D8-6D08-FFD0D79B3200}"/>
          </ac:spMkLst>
        </pc:spChg>
        <pc:spChg chg="del mod">
          <ac:chgData name="石澤 優" userId="97f4072d-a6f5-4ccf-ad0f-e0a982edecd8" providerId="ADAL" clId="{0AE98243-355C-4074-BD68-FABFCDE984B7}" dt="2024-02-09T04:35:35.858" v="287" actId="478"/>
          <ac:spMkLst>
            <pc:docMk/>
            <pc:sldMk cId="1169969522" sldId="2946"/>
            <ac:spMk id="39" creationId="{4317D404-920A-4DD7-7B5F-E323883464E3}"/>
          </ac:spMkLst>
        </pc:spChg>
        <pc:spChg chg="del">
          <ac:chgData name="石澤 優" userId="97f4072d-a6f5-4ccf-ad0f-e0a982edecd8" providerId="ADAL" clId="{0AE98243-355C-4074-BD68-FABFCDE984B7}" dt="2024-02-09T04:35:33.178" v="284" actId="478"/>
          <ac:spMkLst>
            <pc:docMk/>
            <pc:sldMk cId="1169969522" sldId="2946"/>
            <ac:spMk id="40" creationId="{ED8C733D-7705-4D0B-E04B-64D0A4AD6504}"/>
          </ac:spMkLst>
        </pc:spChg>
        <pc:picChg chg="del">
          <ac:chgData name="石澤 優" userId="97f4072d-a6f5-4ccf-ad0f-e0a982edecd8" providerId="ADAL" clId="{0AE98243-355C-4074-BD68-FABFCDE984B7}" dt="2024-02-09T04:35:44.894" v="291" actId="478"/>
          <ac:picMkLst>
            <pc:docMk/>
            <pc:sldMk cId="1169969522" sldId="2946"/>
            <ac:picMk id="6" creationId="{EA0AEBD9-3CAB-7467-E595-A43C9D958640}"/>
          </ac:picMkLst>
        </pc:picChg>
      </pc:sldChg>
      <pc:sldChg chg="modSp mod">
        <pc:chgData name="石澤 優" userId="97f4072d-a6f5-4ccf-ad0f-e0a982edecd8" providerId="ADAL" clId="{0AE98243-355C-4074-BD68-FABFCDE984B7}" dt="2024-02-09T04:49:01.900" v="419" actId="14100"/>
        <pc:sldMkLst>
          <pc:docMk/>
          <pc:sldMk cId="3710129560" sldId="2947"/>
        </pc:sldMkLst>
        <pc:spChg chg="mod">
          <ac:chgData name="石澤 優" userId="97f4072d-a6f5-4ccf-ad0f-e0a982edecd8" providerId="ADAL" clId="{0AE98243-355C-4074-BD68-FABFCDE984B7}" dt="2024-02-09T04:43:34.866" v="403" actId="20577"/>
          <ac:spMkLst>
            <pc:docMk/>
            <pc:sldMk cId="3710129560" sldId="2947"/>
            <ac:spMk id="2" creationId="{E0C68D29-5A29-31DC-BA35-F3E76DB99620}"/>
          </ac:spMkLst>
        </pc:spChg>
        <pc:spChg chg="mod">
          <ac:chgData name="石澤 優" userId="97f4072d-a6f5-4ccf-ad0f-e0a982edecd8" providerId="ADAL" clId="{0AE98243-355C-4074-BD68-FABFCDE984B7}" dt="2024-02-09T04:49:01.900" v="419" actId="14100"/>
          <ac:spMkLst>
            <pc:docMk/>
            <pc:sldMk cId="3710129560" sldId="2947"/>
            <ac:spMk id="8" creationId="{4152300B-05B2-DD3B-6238-07FACB5ABB79}"/>
          </ac:spMkLst>
        </pc:spChg>
        <pc:spChg chg="mod">
          <ac:chgData name="石澤 優" userId="97f4072d-a6f5-4ccf-ad0f-e0a982edecd8" providerId="ADAL" clId="{0AE98243-355C-4074-BD68-FABFCDE984B7}" dt="2024-02-09T04:44:07.276" v="411" actId="20577"/>
          <ac:spMkLst>
            <pc:docMk/>
            <pc:sldMk cId="3710129560" sldId="2947"/>
            <ac:spMk id="13" creationId="{A2F06753-2AB2-6A1C-D4FF-FFF9A8452819}"/>
          </ac:spMkLst>
        </pc:spChg>
      </pc:sldChg>
      <pc:sldChg chg="del">
        <pc:chgData name="石澤 優" userId="97f4072d-a6f5-4ccf-ad0f-e0a982edecd8" providerId="ADAL" clId="{0AE98243-355C-4074-BD68-FABFCDE984B7}" dt="2024-02-09T04:44:45.911" v="418" actId="47"/>
        <pc:sldMkLst>
          <pc:docMk/>
          <pc:sldMk cId="1797130017" sldId="2948"/>
        </pc:sldMkLst>
      </pc:sldChg>
      <pc:sldChg chg="del">
        <pc:chgData name="石澤 優" userId="97f4072d-a6f5-4ccf-ad0f-e0a982edecd8" providerId="ADAL" clId="{0AE98243-355C-4074-BD68-FABFCDE984B7}" dt="2024-02-09T04:44:27.063" v="417" actId="47"/>
        <pc:sldMkLst>
          <pc:docMk/>
          <pc:sldMk cId="573638734" sldId="2949"/>
        </pc:sldMkLst>
      </pc:sldChg>
      <pc:sldChg chg="del">
        <pc:chgData name="石澤 優" userId="97f4072d-a6f5-4ccf-ad0f-e0a982edecd8" providerId="ADAL" clId="{0AE98243-355C-4074-BD68-FABFCDE984B7}" dt="2024-02-09T04:44:19.417" v="412" actId="47"/>
        <pc:sldMkLst>
          <pc:docMk/>
          <pc:sldMk cId="385851411" sldId="2950"/>
        </pc:sldMkLst>
      </pc:sldChg>
    </pc:docChg>
  </pc:docChgLst>
  <pc:docChgLst>
    <pc:chgData name="石澤 優" userId="97f4072d-a6f5-4ccf-ad0f-e0a982edecd8" providerId="ADAL" clId="{477A971F-022B-479B-8373-C87B611CA470}"/>
    <pc:docChg chg="undo custSel modSld">
      <pc:chgData name="石澤 優" userId="97f4072d-a6f5-4ccf-ad0f-e0a982edecd8" providerId="ADAL" clId="{477A971F-022B-479B-8373-C87B611CA470}" dt="2024-04-25T05:57:20.701" v="1392" actId="20577"/>
      <pc:docMkLst>
        <pc:docMk/>
      </pc:docMkLst>
      <pc:sldChg chg="modSp mod">
        <pc:chgData name="石澤 優" userId="97f4072d-a6f5-4ccf-ad0f-e0a982edecd8" providerId="ADAL" clId="{477A971F-022B-479B-8373-C87B611CA470}" dt="2024-04-24T06:07:05.762" v="1388" actId="20577"/>
        <pc:sldMkLst>
          <pc:docMk/>
          <pc:sldMk cId="2319961978" sldId="2944"/>
        </pc:sldMkLst>
        <pc:spChg chg="mod">
          <ac:chgData name="石澤 優" userId="97f4072d-a6f5-4ccf-ad0f-e0a982edecd8" providerId="ADAL" clId="{477A971F-022B-479B-8373-C87B611CA470}" dt="2024-04-24T06:06:47.402" v="1371" actId="20577"/>
          <ac:spMkLst>
            <pc:docMk/>
            <pc:sldMk cId="2319961978" sldId="2944"/>
            <ac:spMk id="18" creationId="{FFF50B29-AA32-E0E0-39A4-AD5D72FC845B}"/>
          </ac:spMkLst>
        </pc:spChg>
        <pc:spChg chg="mod">
          <ac:chgData name="石澤 優" userId="97f4072d-a6f5-4ccf-ad0f-e0a982edecd8" providerId="ADAL" clId="{477A971F-022B-479B-8373-C87B611CA470}" dt="2024-04-24T06:06:57.590" v="1376" actId="20577"/>
          <ac:spMkLst>
            <pc:docMk/>
            <pc:sldMk cId="2319961978" sldId="2944"/>
            <ac:spMk id="21" creationId="{C23F3984-AE65-E5B2-E4F0-C3D33E40BDAE}"/>
          </ac:spMkLst>
        </pc:spChg>
        <pc:spChg chg="mod ord">
          <ac:chgData name="石澤 優" userId="97f4072d-a6f5-4ccf-ad0f-e0a982edecd8" providerId="ADAL" clId="{477A971F-022B-479B-8373-C87B611CA470}" dt="2024-04-24T06:06:30.640" v="1358" actId="20577"/>
          <ac:spMkLst>
            <pc:docMk/>
            <pc:sldMk cId="2319961978" sldId="2944"/>
            <ac:spMk id="23" creationId="{93ED6C15-4F10-CBBD-24CC-F760525F6D45}"/>
          </ac:spMkLst>
        </pc:spChg>
        <pc:spChg chg="mod ord">
          <ac:chgData name="石澤 優" userId="97f4072d-a6f5-4ccf-ad0f-e0a982edecd8" providerId="ADAL" clId="{477A971F-022B-479B-8373-C87B611CA470}" dt="2024-04-24T06:07:05.762" v="1388" actId="20577"/>
          <ac:spMkLst>
            <pc:docMk/>
            <pc:sldMk cId="2319961978" sldId="2944"/>
            <ac:spMk id="28" creationId="{E2091094-C76A-3E2D-78B5-B9C264266A8B}"/>
          </ac:spMkLst>
        </pc:spChg>
      </pc:sldChg>
      <pc:sldChg chg="modSp mod">
        <pc:chgData name="石澤 優" userId="97f4072d-a6f5-4ccf-ad0f-e0a982edecd8" providerId="ADAL" clId="{477A971F-022B-479B-8373-C87B611CA470}" dt="2024-04-24T06:05:37.479" v="1314" actId="20577"/>
        <pc:sldMkLst>
          <pc:docMk/>
          <pc:sldMk cId="3399304326" sldId="2945"/>
        </pc:sldMkLst>
        <pc:graphicFrameChg chg="modGraphic">
          <ac:chgData name="石澤 優" userId="97f4072d-a6f5-4ccf-ad0f-e0a982edecd8" providerId="ADAL" clId="{477A971F-022B-479B-8373-C87B611CA470}" dt="2024-04-24T06:05:37.479" v="1314" actId="20577"/>
          <ac:graphicFrameMkLst>
            <pc:docMk/>
            <pc:sldMk cId="3399304326" sldId="2945"/>
            <ac:graphicFrameMk id="9" creationId="{38A55574-FA4D-9056-C975-4C9B2B22407E}"/>
          </ac:graphicFrameMkLst>
        </pc:graphicFrameChg>
      </pc:sldChg>
      <pc:sldChg chg="modSp mod">
        <pc:chgData name="石澤 優" userId="97f4072d-a6f5-4ccf-ad0f-e0a982edecd8" providerId="ADAL" clId="{477A971F-022B-479B-8373-C87B611CA470}" dt="2024-04-25T05:57:20.701" v="1392" actId="20577"/>
        <pc:sldMkLst>
          <pc:docMk/>
          <pc:sldMk cId="1169969522" sldId="2946"/>
        </pc:sldMkLst>
        <pc:graphicFrameChg chg="modGraphic">
          <ac:chgData name="石澤 優" userId="97f4072d-a6f5-4ccf-ad0f-e0a982edecd8" providerId="ADAL" clId="{477A971F-022B-479B-8373-C87B611CA470}" dt="2024-04-25T05:57:20.701" v="1392" actId="20577"/>
          <ac:graphicFrameMkLst>
            <pc:docMk/>
            <pc:sldMk cId="1169969522" sldId="2946"/>
            <ac:graphicFrameMk id="3" creationId="{4C231B2B-B379-9B94-1C82-A572B993AAA4}"/>
          </ac:graphicFrameMkLst>
        </pc:graphicFrameChg>
      </pc:sldChg>
      <pc:sldChg chg="modSp mod">
        <pc:chgData name="石澤 優" userId="97f4072d-a6f5-4ccf-ad0f-e0a982edecd8" providerId="ADAL" clId="{477A971F-022B-479B-8373-C87B611CA470}" dt="2024-04-24T06:05:25.824" v="1307" actId="20577"/>
        <pc:sldMkLst>
          <pc:docMk/>
          <pc:sldMk cId="3710129560" sldId="2947"/>
        </pc:sldMkLst>
        <pc:graphicFrameChg chg="modGraphic">
          <ac:chgData name="石澤 優" userId="97f4072d-a6f5-4ccf-ad0f-e0a982edecd8" providerId="ADAL" clId="{477A971F-022B-479B-8373-C87B611CA470}" dt="2024-04-24T06:05:25.824" v="1307" actId="20577"/>
          <ac:graphicFrameMkLst>
            <pc:docMk/>
            <pc:sldMk cId="3710129560" sldId="2947"/>
            <ac:graphicFrameMk id="16" creationId="{0CCFCBB5-2056-C68F-66E3-434F2449A67B}"/>
          </ac:graphicFrameMkLst>
        </pc:graphicFrameChg>
      </pc:sldChg>
    </pc:docChg>
  </pc:docChgLst>
  <pc:docChgLst>
    <pc:chgData name="石澤 優" userId="97f4072d-a6f5-4ccf-ad0f-e0a982edecd8" providerId="ADAL" clId="{674D2784-1BB1-4B83-8321-3ECBD4101F43}"/>
    <pc:docChg chg="modSld">
      <pc:chgData name="石澤 優" userId="97f4072d-a6f5-4ccf-ad0f-e0a982edecd8" providerId="ADAL" clId="{674D2784-1BB1-4B83-8321-3ECBD4101F43}" dt="2024-01-10T06:43:06.429" v="163" actId="1076"/>
      <pc:docMkLst>
        <pc:docMk/>
      </pc:docMkLst>
      <pc:sldChg chg="modSp mod">
        <pc:chgData name="石澤 優" userId="97f4072d-a6f5-4ccf-ad0f-e0a982edecd8" providerId="ADAL" clId="{674D2784-1BB1-4B83-8321-3ECBD4101F43}" dt="2024-01-10T04:17:27.839" v="6" actId="20577"/>
        <pc:sldMkLst>
          <pc:docMk/>
          <pc:sldMk cId="2027971275" sldId="807"/>
        </pc:sldMkLst>
        <pc:spChg chg="mod">
          <ac:chgData name="石澤 優" userId="97f4072d-a6f5-4ccf-ad0f-e0a982edecd8" providerId="ADAL" clId="{674D2784-1BB1-4B83-8321-3ECBD4101F43}" dt="2024-01-10T04:17:27.839" v="6" actId="20577"/>
          <ac:spMkLst>
            <pc:docMk/>
            <pc:sldMk cId="2027971275" sldId="807"/>
            <ac:spMk id="2" creationId="{E0C68D29-5A29-31DC-BA35-F3E76DB99620}"/>
          </ac:spMkLst>
        </pc:spChg>
      </pc:sldChg>
      <pc:sldChg chg="modSp mod">
        <pc:chgData name="石澤 優" userId="97f4072d-a6f5-4ccf-ad0f-e0a982edecd8" providerId="ADAL" clId="{674D2784-1BB1-4B83-8321-3ECBD4101F43}" dt="2024-01-10T06:40:45.095" v="160" actId="207"/>
        <pc:sldMkLst>
          <pc:docMk/>
          <pc:sldMk cId="2319961978" sldId="2944"/>
        </pc:sldMkLst>
        <pc:spChg chg="mod">
          <ac:chgData name="石澤 優" userId="97f4072d-a6f5-4ccf-ad0f-e0a982edecd8" providerId="ADAL" clId="{674D2784-1BB1-4B83-8321-3ECBD4101F43}" dt="2024-01-09T07:57:56.174" v="0" actId="13926"/>
          <ac:spMkLst>
            <pc:docMk/>
            <pc:sldMk cId="2319961978" sldId="2944"/>
            <ac:spMk id="2" creationId="{E0C68D29-5A29-31DC-BA35-F3E76DB99620}"/>
          </ac:spMkLst>
        </pc:spChg>
        <pc:spChg chg="mod">
          <ac:chgData name="石澤 優" userId="97f4072d-a6f5-4ccf-ad0f-e0a982edecd8" providerId="ADAL" clId="{674D2784-1BB1-4B83-8321-3ECBD4101F43}" dt="2024-01-10T06:40:45.095" v="160" actId="207"/>
          <ac:spMkLst>
            <pc:docMk/>
            <pc:sldMk cId="2319961978" sldId="2944"/>
            <ac:spMk id="13" creationId="{A2F06753-2AB2-6A1C-D4FF-FFF9A8452819}"/>
          </ac:spMkLst>
        </pc:spChg>
      </pc:sldChg>
      <pc:sldChg chg="modSp mod">
        <pc:chgData name="石澤 優" userId="97f4072d-a6f5-4ccf-ad0f-e0a982edecd8" providerId="ADAL" clId="{674D2784-1BB1-4B83-8321-3ECBD4101F43}" dt="2024-01-10T06:41:10.530" v="161" actId="207"/>
        <pc:sldMkLst>
          <pc:docMk/>
          <pc:sldMk cId="3399304326" sldId="2945"/>
        </pc:sldMkLst>
        <pc:spChg chg="mod">
          <ac:chgData name="石澤 優" userId="97f4072d-a6f5-4ccf-ad0f-e0a982edecd8" providerId="ADAL" clId="{674D2784-1BB1-4B83-8321-3ECBD4101F43}" dt="2024-01-10T06:41:10.530" v="161" actId="207"/>
          <ac:spMkLst>
            <pc:docMk/>
            <pc:sldMk cId="3399304326" sldId="2945"/>
            <ac:spMk id="13" creationId="{A2F06753-2AB2-6A1C-D4FF-FFF9A8452819}"/>
          </ac:spMkLst>
        </pc:spChg>
      </pc:sldChg>
      <pc:sldChg chg="modSp mod">
        <pc:chgData name="石澤 優" userId="97f4072d-a6f5-4ccf-ad0f-e0a982edecd8" providerId="ADAL" clId="{674D2784-1BB1-4B83-8321-3ECBD4101F43}" dt="2024-01-10T06:41:28.108" v="162" actId="207"/>
        <pc:sldMkLst>
          <pc:docMk/>
          <pc:sldMk cId="1169969522" sldId="2946"/>
        </pc:sldMkLst>
        <pc:spChg chg="mod">
          <ac:chgData name="石澤 優" userId="97f4072d-a6f5-4ccf-ad0f-e0a982edecd8" providerId="ADAL" clId="{674D2784-1BB1-4B83-8321-3ECBD4101F43}" dt="2024-01-10T04:24:55.578" v="155" actId="115"/>
          <ac:spMkLst>
            <pc:docMk/>
            <pc:sldMk cId="1169969522" sldId="2946"/>
            <ac:spMk id="2" creationId="{E0C68D29-5A29-31DC-BA35-F3E76DB99620}"/>
          </ac:spMkLst>
        </pc:spChg>
        <pc:spChg chg="mod">
          <ac:chgData name="石澤 優" userId="97f4072d-a6f5-4ccf-ad0f-e0a982edecd8" providerId="ADAL" clId="{674D2784-1BB1-4B83-8321-3ECBD4101F43}" dt="2024-01-10T06:41:28.108" v="162" actId="207"/>
          <ac:spMkLst>
            <pc:docMk/>
            <pc:sldMk cId="1169969522" sldId="2946"/>
            <ac:spMk id="13" creationId="{A2F06753-2AB2-6A1C-D4FF-FFF9A8452819}"/>
          </ac:spMkLst>
        </pc:spChg>
        <pc:spChg chg="mod">
          <ac:chgData name="石澤 優" userId="97f4072d-a6f5-4ccf-ad0f-e0a982edecd8" providerId="ADAL" clId="{674D2784-1BB1-4B83-8321-3ECBD4101F43}" dt="2024-01-09T08:01:23.985" v="2" actId="13926"/>
          <ac:spMkLst>
            <pc:docMk/>
            <pc:sldMk cId="1169969522" sldId="2946"/>
            <ac:spMk id="36" creationId="{8D156442-5096-8049-7FD8-CBE18E700452}"/>
          </ac:spMkLst>
        </pc:spChg>
      </pc:sldChg>
      <pc:sldChg chg="modSp mod">
        <pc:chgData name="石澤 優" userId="97f4072d-a6f5-4ccf-ad0f-e0a982edecd8" providerId="ADAL" clId="{674D2784-1BB1-4B83-8321-3ECBD4101F43}" dt="2024-01-10T06:43:06.429" v="163" actId="1076"/>
        <pc:sldMkLst>
          <pc:docMk/>
          <pc:sldMk cId="3710129560" sldId="2947"/>
        </pc:sldMkLst>
        <pc:spChg chg="mod">
          <ac:chgData name="石澤 優" userId="97f4072d-a6f5-4ccf-ad0f-e0a982edecd8" providerId="ADAL" clId="{674D2784-1BB1-4B83-8321-3ECBD4101F43}" dt="2024-01-10T04:24:16.472" v="154" actId="20577"/>
          <ac:spMkLst>
            <pc:docMk/>
            <pc:sldMk cId="3710129560" sldId="2947"/>
            <ac:spMk id="2" creationId="{E0C68D29-5A29-31DC-BA35-F3E76DB99620}"/>
          </ac:spMkLst>
        </pc:spChg>
        <pc:spChg chg="mod">
          <ac:chgData name="石澤 優" userId="97f4072d-a6f5-4ccf-ad0f-e0a982edecd8" providerId="ADAL" clId="{674D2784-1BB1-4B83-8321-3ECBD4101F43}" dt="2024-01-10T06:43:06.429" v="163" actId="1076"/>
          <ac:spMkLst>
            <pc:docMk/>
            <pc:sldMk cId="3710129560" sldId="2947"/>
            <ac:spMk id="13" creationId="{A2F06753-2AB2-6A1C-D4FF-FFF9A845281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9C7FD82-EFB2-F0D4-639E-EEE53A1972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DC0476-AA43-8C49-3660-399343E300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B926C-D91A-45E0-9396-83945650F782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CFBB55-0789-AC08-A1D6-8F25EF756D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E328B8-4304-A868-E4FC-2EA6A5E6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03DAF-1C39-4722-9519-508F8EC11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48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723" tIns="45361" rIns="90723" bIns="453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723" tIns="45361" rIns="90723" bIns="45361" rtlCol="0"/>
          <a:lstStyle>
            <a:lvl1pPr algn="r">
              <a:defRPr sz="1200"/>
            </a:lvl1pPr>
          </a:lstStyle>
          <a:p>
            <a:fld id="{118BA128-4919-4D4F-8A96-0C167851530F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3" tIns="45361" rIns="90723" bIns="453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0723" tIns="45361" rIns="90723" bIns="453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0" cy="493316"/>
          </a:xfrm>
          <a:prstGeom prst="rect">
            <a:avLst/>
          </a:prstGeom>
        </p:spPr>
        <p:txBody>
          <a:bodyPr vert="horz" lIns="90723" tIns="45361" rIns="90723" bIns="453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5"/>
            <a:ext cx="2918830" cy="493316"/>
          </a:xfrm>
          <a:prstGeom prst="rect">
            <a:avLst/>
          </a:prstGeom>
        </p:spPr>
        <p:txBody>
          <a:bodyPr vert="horz" lIns="90723" tIns="45361" rIns="90723" bIns="45361" rtlCol="0" anchor="b"/>
          <a:lstStyle>
            <a:lvl1pPr algn="r">
              <a:defRPr sz="1200"/>
            </a:lvl1pPr>
          </a:lstStyle>
          <a:p>
            <a:fld id="{C1EC8355-4722-4E29-897C-455378BA5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869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0933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1531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1453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2836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76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4202-1FB0-4ED8-A951-77B73AC0F264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64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256F6-2DA2-4372-ADF1-0707CD40EE78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89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865C-61DD-42C6-99BE-14AE3E53ADAE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690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356C-906C-4CCF-8A7C-A2F4D7F06E97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08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723D-0631-49CF-85BF-4FE6E294E364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70E7AE93-8D76-405A-92FB-7E9D9DF7CFA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83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BEF4-AA75-4959-80CC-1C61A6616454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938887" y="6356350"/>
            <a:ext cx="2311400" cy="365125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70E7AE93-8D76-405A-92FB-7E9D9DF7CFA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5357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D261-C686-4FEB-86C9-A27C3AD6C33E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11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7F0A-5879-4B56-858E-50D51E7FDD83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024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33C3-4FDF-467E-8936-8F6CCDE8DD7C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301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034F-24EE-41FF-AD4E-99823AEC1C6D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549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F9F9-5A7A-4EBD-8299-6268A62767B8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89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246B-B90D-4A70-920C-99435BF53495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154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27C6-977A-4D97-8AD7-A262666BBCC2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780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C40-EE34-4C01-9570-2AA520928C92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797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A58D-533A-41C0-9A5B-E35486D62A76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73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B73B2-9F2D-477D-9CDD-8DF4F5BB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D499F4-EC54-4A5D-AD42-780A13CA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02F4-5EDC-4959-92B6-A66CC43B7220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8F2A88-67D2-4C5A-823B-C5036DD8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70ED0C-64D1-4241-91AB-FF0EDB37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50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3D9C-1ABF-4686-A947-2C506CEE6140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16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585C-2C00-46F1-BD46-7FE2E208CA0D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06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442F-62B7-41E1-8415-27D0B77B1772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3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A04C-BCE6-4AE6-AD83-A1D2CA572289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96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A860-1021-4006-A5F1-301BB81A9B79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12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73B3-A2DD-407D-ADF1-195D86034A1D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43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9E83-3BE9-4834-A4BF-A4A04B25F299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7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DF11-C1C0-4A07-8E55-3A634B04A8CE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C03C7-4004-4502-B9D0-AC79B6784A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14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FE4E-6266-491C-A839-61AC2F0F3F25}" type="datetime1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AE93-8D76-405A-92FB-7E9D9DF7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46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59E20BE5-7AF2-5907-CC2C-32C7C8DF7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36712"/>
            <a:ext cx="9906000" cy="3168351"/>
          </a:xfrm>
        </p:spPr>
        <p:txBody>
          <a:bodyPr anchor="ctr">
            <a:normAutofit/>
          </a:bodyPr>
          <a:lstStyle/>
          <a:p>
            <a:r>
              <a:rPr lang="ja-JP" altLang="en-US" sz="2800" b="1" dirty="0">
                <a:latin typeface="+mn-ea"/>
                <a:ea typeface="+mn-ea"/>
              </a:rPr>
              <a:t>令和６年度介護支援専門員再研修・更新研修</a:t>
            </a:r>
            <a:r>
              <a:rPr lang="en-US" altLang="ja-JP" sz="2800" b="1" dirty="0">
                <a:latin typeface="+mn-ea"/>
                <a:ea typeface="+mn-ea"/>
              </a:rPr>
              <a:t>(</a:t>
            </a:r>
            <a:r>
              <a:rPr lang="ja-JP" altLang="en-US" sz="2800" b="1" dirty="0">
                <a:latin typeface="+mn-ea"/>
                <a:ea typeface="+mn-ea"/>
              </a:rPr>
              <a:t>実務未経験</a:t>
            </a:r>
            <a:r>
              <a:rPr lang="en-US" altLang="ja-JP" sz="2800" b="1" dirty="0">
                <a:latin typeface="+mn-ea"/>
                <a:ea typeface="+mn-ea"/>
              </a:rPr>
              <a:t>)</a:t>
            </a:r>
            <a:br>
              <a:rPr lang="en-US" altLang="ja-JP" sz="2800" b="1" dirty="0">
                <a:latin typeface="+mn-ea"/>
                <a:ea typeface="+mn-ea"/>
              </a:rPr>
            </a:br>
            <a:br>
              <a:rPr lang="en-US" altLang="ja-JP" sz="2800" b="1" dirty="0">
                <a:latin typeface="+mn-ea"/>
                <a:ea typeface="+mn-ea"/>
              </a:rPr>
            </a:br>
            <a:r>
              <a:rPr lang="ja-JP" altLang="en-US" sz="6600" b="1" dirty="0">
                <a:latin typeface="+mn-ea"/>
                <a:ea typeface="+mn-ea"/>
              </a:rPr>
              <a:t>演習様式集</a:t>
            </a:r>
            <a:br>
              <a:rPr lang="en-US" altLang="ja-JP" sz="4000" b="1" dirty="0">
                <a:latin typeface="+mn-ea"/>
                <a:ea typeface="+mn-ea"/>
              </a:rPr>
            </a:br>
            <a:r>
              <a:rPr lang="ja-JP" altLang="en-US" sz="3600" b="1" dirty="0">
                <a:latin typeface="+mn-ea"/>
                <a:ea typeface="+mn-ea"/>
              </a:rPr>
              <a:t>（集合研修</a:t>
            </a:r>
            <a:r>
              <a:rPr lang="en-US" altLang="ja-JP" sz="3600" b="1" dirty="0">
                <a:latin typeface="+mn-ea"/>
                <a:ea typeface="+mn-ea"/>
              </a:rPr>
              <a:t>1</a:t>
            </a:r>
            <a:r>
              <a:rPr lang="ja-JP" altLang="en-US" sz="3600" b="1" dirty="0">
                <a:latin typeface="+mn-ea"/>
                <a:ea typeface="+mn-ea"/>
              </a:rPr>
              <a:t>日目事前課題）</a:t>
            </a:r>
            <a:br>
              <a:rPr lang="en-US" altLang="ja-JP" sz="2400" b="1" dirty="0">
                <a:latin typeface="+mn-ea"/>
                <a:ea typeface="+mn-ea"/>
              </a:rPr>
            </a:br>
            <a:endParaRPr lang="ja-JP" altLang="en-US" sz="2400" b="1" dirty="0">
              <a:latin typeface="+mn-ea"/>
              <a:ea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0056CD-C440-3957-D042-111B973C481D}"/>
              </a:ext>
            </a:extLst>
          </p:cNvPr>
          <p:cNvSpPr txBox="1"/>
          <p:nvPr/>
        </p:nvSpPr>
        <p:spPr>
          <a:xfrm>
            <a:off x="1136576" y="4005063"/>
            <a:ext cx="79208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注意事項：</a:t>
            </a:r>
            <a:endParaRPr lang="en-US" altLang="ja-JP" sz="2400" dirty="0">
              <a:solidFill>
                <a:prstClr val="black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本演習様式集は</a:t>
            </a:r>
            <a:r>
              <a:rPr lang="ja-JP" altLang="en-US" sz="2400" b="1" u="sng" dirty="0">
                <a:solidFill>
                  <a:prstClr val="black"/>
                </a:solidFill>
                <a:latin typeface="+mn-ea"/>
              </a:rPr>
              <a:t>集合研修最終日まで</a:t>
            </a:r>
            <a:r>
              <a:rPr lang="ja-JP" altLang="en-US" sz="2400" dirty="0">
                <a:solidFill>
                  <a:prstClr val="black"/>
                </a:solidFill>
                <a:latin typeface="+mn-ea"/>
              </a:rPr>
              <a:t>活用しますので、資料として持参して下さい。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6D6DED0-C9F7-6C76-9288-AA4BB1528E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112" y="5516312"/>
            <a:ext cx="3544923" cy="100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8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29A3E0-DADE-3D30-E6E5-401DA773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BD90A-6234-8153-000F-9A444BFCC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54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楕円 27">
            <a:extLst>
              <a:ext uri="{FF2B5EF4-FFF2-40B4-BE49-F238E27FC236}">
                <a16:creationId xmlns:a16="http://schemas.microsoft.com/office/drawing/2014/main" id="{E2091094-C76A-3E2D-78B5-B9C264266A8B}"/>
              </a:ext>
            </a:extLst>
          </p:cNvPr>
          <p:cNvSpPr/>
          <p:nvPr/>
        </p:nvSpPr>
        <p:spPr>
          <a:xfrm>
            <a:off x="5225547" y="1552294"/>
            <a:ext cx="4659674" cy="41845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ADAF80D9-03B6-A840-C4C0-D78F38B7C16E}"/>
              </a:ext>
            </a:extLst>
          </p:cNvPr>
          <p:cNvSpPr/>
          <p:nvPr/>
        </p:nvSpPr>
        <p:spPr>
          <a:xfrm>
            <a:off x="430488" y="1230627"/>
            <a:ext cx="5691275" cy="4767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93896" y="602088"/>
            <a:ext cx="9343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動画や提供事例から、こたけさんやすみれさんの「困りごと」と「そう捉えた背景」を考察して下さい。　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FFF50B29-AA32-E0E0-39A4-AD5D72FC845B}"/>
              </a:ext>
            </a:extLst>
          </p:cNvPr>
          <p:cNvSpPr/>
          <p:nvPr/>
        </p:nvSpPr>
        <p:spPr>
          <a:xfrm>
            <a:off x="74067" y="3514669"/>
            <a:ext cx="3114063" cy="2289651"/>
          </a:xfrm>
          <a:prstGeom prst="roundRect">
            <a:avLst>
              <a:gd name="adj" fmla="val 10993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23F3984-AE65-E5B2-E4F0-C3D33E40BDAE}"/>
              </a:ext>
            </a:extLst>
          </p:cNvPr>
          <p:cNvSpPr/>
          <p:nvPr/>
        </p:nvSpPr>
        <p:spPr>
          <a:xfrm>
            <a:off x="3188130" y="3527637"/>
            <a:ext cx="3052598" cy="2263714"/>
          </a:xfrm>
          <a:prstGeom prst="roundRect">
            <a:avLst>
              <a:gd name="adj" fmla="val 11319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93ED6C15-4F10-CBBD-24CC-F760525F6D45}"/>
              </a:ext>
            </a:extLst>
          </p:cNvPr>
          <p:cNvSpPr/>
          <p:nvPr/>
        </p:nvSpPr>
        <p:spPr>
          <a:xfrm>
            <a:off x="1767742" y="1192716"/>
            <a:ext cx="3114064" cy="2321953"/>
          </a:xfrm>
          <a:prstGeom prst="roundRect">
            <a:avLst>
              <a:gd name="adj" fmla="val 872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schemeClr val="tx1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E796937-5E0F-F48C-9AD3-380D124649D6}"/>
              </a:ext>
            </a:extLst>
          </p:cNvPr>
          <p:cNvSpPr/>
          <p:nvPr/>
        </p:nvSpPr>
        <p:spPr>
          <a:xfrm>
            <a:off x="1929233" y="3064912"/>
            <a:ext cx="2736303" cy="869874"/>
          </a:xfrm>
          <a:prstGeom prst="roundRect">
            <a:avLst>
              <a:gd name="adj" fmla="val 1778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こたけさんの困りごと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（自分らしく暮らせていない）</a:t>
            </a:r>
          </a:p>
        </p:txBody>
      </p:sp>
      <p:sp>
        <p:nvSpPr>
          <p:cNvPr id="19" name="テキスト ボックス 1">
            <a:extLst>
              <a:ext uri="{FF2B5EF4-FFF2-40B4-BE49-F238E27FC236}">
                <a16:creationId xmlns:a16="http://schemas.microsoft.com/office/drawing/2014/main" id="{187E310A-AC30-3BBD-5CC6-DE7089AB4F04}"/>
              </a:ext>
            </a:extLst>
          </p:cNvPr>
          <p:cNvSpPr txBox="1"/>
          <p:nvPr/>
        </p:nvSpPr>
        <p:spPr>
          <a:xfrm>
            <a:off x="1991586" y="1307929"/>
            <a:ext cx="2641163" cy="41023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209" tIns="43104" rIns="86209" bIns="431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62049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身体（健康・活動）面</a:t>
            </a: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D4218EB-090F-29B5-EF8A-EEFEEA4A627D}"/>
              </a:ext>
            </a:extLst>
          </p:cNvPr>
          <p:cNvSpPr txBox="1"/>
          <p:nvPr/>
        </p:nvSpPr>
        <p:spPr>
          <a:xfrm>
            <a:off x="18672" y="3556446"/>
            <a:ext cx="2641163" cy="41023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209" tIns="43104" rIns="86209" bIns="431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62049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心理面</a:t>
            </a:r>
          </a:p>
        </p:txBody>
      </p:sp>
      <p:sp>
        <p:nvSpPr>
          <p:cNvPr id="26" name="テキスト ボックス 1">
            <a:extLst>
              <a:ext uri="{FF2B5EF4-FFF2-40B4-BE49-F238E27FC236}">
                <a16:creationId xmlns:a16="http://schemas.microsoft.com/office/drawing/2014/main" id="{EBBBD406-ED83-E907-2138-53636A090D36}"/>
              </a:ext>
            </a:extLst>
          </p:cNvPr>
          <p:cNvSpPr txBox="1"/>
          <p:nvPr/>
        </p:nvSpPr>
        <p:spPr>
          <a:xfrm>
            <a:off x="3521763" y="3570648"/>
            <a:ext cx="1977298" cy="41023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6209" tIns="43104" rIns="86209" bIns="431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862049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環境・社会面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FD3CD9B0-A134-FA24-57EF-D3A25BB51940}"/>
              </a:ext>
            </a:extLst>
          </p:cNvPr>
          <p:cNvSpPr/>
          <p:nvPr/>
        </p:nvSpPr>
        <p:spPr>
          <a:xfrm>
            <a:off x="6566835" y="1503491"/>
            <a:ext cx="1928696" cy="635871"/>
          </a:xfrm>
          <a:prstGeom prst="roundRect">
            <a:avLst>
              <a:gd name="adj" fmla="val 1778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すみれさんの困りごと（心配事）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9B4970B-E243-2897-FEF6-D5C54BBC133C}"/>
              </a:ext>
            </a:extLst>
          </p:cNvPr>
          <p:cNvSpPr/>
          <p:nvPr/>
        </p:nvSpPr>
        <p:spPr>
          <a:xfrm>
            <a:off x="285287" y="164323"/>
            <a:ext cx="1151945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 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FB7551-70AD-C704-2CEB-C869269FA326}"/>
              </a:ext>
            </a:extLst>
          </p:cNvPr>
          <p:cNvSpPr txBox="1"/>
          <p:nvPr/>
        </p:nvSpPr>
        <p:spPr>
          <a:xfrm>
            <a:off x="1437232" y="69949"/>
            <a:ext cx="7920880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情報収集の視点　主訴～生活意向の把握（言動の背景を理解する）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6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23704" y="588517"/>
            <a:ext cx="9343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動画や提供事例から、こたけさんの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大事にしていきたい情報（力や</a:t>
            </a:r>
            <a:r>
              <a:rPr kumimoji="0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可能性</a:t>
            </a:r>
            <a:r>
              <a:rPr kumimoji="0" lang="ja-JP" altLang="en-US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を考察して下さい。</a:t>
            </a:r>
            <a:endParaRPr kumimoji="0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C231B2B-B379-9B94-1C82-A572B993A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83057"/>
              </p:ext>
            </p:extLst>
          </p:nvPr>
        </p:nvGraphicFramePr>
        <p:xfrm>
          <a:off x="223704" y="1111737"/>
          <a:ext cx="9528304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000">
                  <a:extLst>
                    <a:ext uri="{9D8B030D-6E8A-4147-A177-3AD203B41FA5}">
                      <a16:colId xmlns:a16="http://schemas.microsoft.com/office/drawing/2014/main" val="3730462835"/>
                    </a:ext>
                  </a:extLst>
                </a:gridCol>
                <a:gridCol w="3312000">
                  <a:extLst>
                    <a:ext uri="{9D8B030D-6E8A-4147-A177-3AD203B41FA5}">
                      <a16:colId xmlns:a16="http://schemas.microsoft.com/office/drawing/2014/main" val="76552922"/>
                    </a:ext>
                  </a:extLst>
                </a:gridCol>
                <a:gridCol w="2904304">
                  <a:extLst>
                    <a:ext uri="{9D8B030D-6E8A-4147-A177-3AD203B41FA5}">
                      <a16:colId xmlns:a16="http://schemas.microsoft.com/office/drawing/2014/main" val="3839425716"/>
                    </a:ext>
                  </a:extLst>
                </a:gridCol>
              </a:tblGrid>
              <a:tr h="24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健康・身体面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活動面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927273"/>
                  </a:ext>
                </a:extLst>
              </a:tr>
              <a:tr h="24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心理面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環境・社会面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388505"/>
                  </a:ext>
                </a:extLst>
              </a:tr>
            </a:tbl>
          </a:graphicData>
        </a:graphic>
      </p:graphicFrame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DC6F26F0-D434-51F3-9831-C19732E80F7D}"/>
              </a:ext>
            </a:extLst>
          </p:cNvPr>
          <p:cNvSpPr/>
          <p:nvPr/>
        </p:nvSpPr>
        <p:spPr>
          <a:xfrm>
            <a:off x="2286896" y="3406170"/>
            <a:ext cx="2232247" cy="503707"/>
          </a:xfrm>
          <a:prstGeom prst="roundRect">
            <a:avLst>
              <a:gd name="adj" fmla="val 132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こたけさんの情報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（力や可能性）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94F3B105-EDF6-5606-880B-111145EEC190}"/>
              </a:ext>
            </a:extLst>
          </p:cNvPr>
          <p:cNvSpPr/>
          <p:nvPr/>
        </p:nvSpPr>
        <p:spPr>
          <a:xfrm>
            <a:off x="7213791" y="1125296"/>
            <a:ext cx="2353369" cy="369332"/>
          </a:xfrm>
          <a:prstGeom prst="roundRect">
            <a:avLst>
              <a:gd name="adj" fmla="val 13634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こたけさんを取り巻く環境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152300B-05B2-DD3B-6238-07FACB5ABB79}"/>
              </a:ext>
            </a:extLst>
          </p:cNvPr>
          <p:cNvSpPr/>
          <p:nvPr/>
        </p:nvSpPr>
        <p:spPr>
          <a:xfrm>
            <a:off x="270855" y="149977"/>
            <a:ext cx="1144270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 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lang="en-US" altLang="ja-JP" sz="20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A095F9-9EAA-2D07-619E-5FAA43C5B440}"/>
              </a:ext>
            </a:extLst>
          </p:cNvPr>
          <p:cNvSpPr txBox="1"/>
          <p:nvPr/>
        </p:nvSpPr>
        <p:spPr>
          <a:xfrm>
            <a:off x="1415125" y="55603"/>
            <a:ext cx="8314375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情報収集の視点　主訴～生活意向の把握（ストレングスを理解する）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96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24257" y="847755"/>
            <a:ext cx="94877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kumimoji="0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動画や提供事例から、こたけさん本人が望む暮らしとそう捉えた理由を推察して下さい。　</a:t>
            </a:r>
            <a:endParaRPr kumimoji="0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E45673F-90E6-EED8-2733-C5A5E54759B0}"/>
              </a:ext>
            </a:extLst>
          </p:cNvPr>
          <p:cNvSpPr/>
          <p:nvPr/>
        </p:nvSpPr>
        <p:spPr>
          <a:xfrm>
            <a:off x="272663" y="388830"/>
            <a:ext cx="1144270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 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7935711-56F8-9961-4769-531AA65CF83A}"/>
              </a:ext>
            </a:extLst>
          </p:cNvPr>
          <p:cNvSpPr txBox="1"/>
          <p:nvPr/>
        </p:nvSpPr>
        <p:spPr>
          <a:xfrm>
            <a:off x="1416933" y="294456"/>
            <a:ext cx="8314375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情報収集の視点　主訴～生活意向の把握（本来ありたい姿を理解する）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38A55574-FA4D-9056-C975-4C9B2B224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60451"/>
              </p:ext>
            </p:extLst>
          </p:nvPr>
        </p:nvGraphicFramePr>
        <p:xfrm>
          <a:off x="269583" y="1410733"/>
          <a:ext cx="9504000" cy="48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000">
                  <a:extLst>
                    <a:ext uri="{9D8B030D-6E8A-4147-A177-3AD203B41FA5}">
                      <a16:colId xmlns:a16="http://schemas.microsoft.com/office/drawing/2014/main" val="1482781369"/>
                    </a:ext>
                  </a:extLst>
                </a:gridCol>
                <a:gridCol w="4752000">
                  <a:extLst>
                    <a:ext uri="{9D8B030D-6E8A-4147-A177-3AD203B41FA5}">
                      <a16:colId xmlns:a16="http://schemas.microsoft.com/office/drawing/2014/main" val="3211168721"/>
                    </a:ext>
                  </a:extLst>
                </a:gridCol>
              </a:tblGrid>
              <a:tr h="241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日課や日常（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日や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ヶ月）の過ごし方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家族などとの繋がりや家庭での役割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27231"/>
                  </a:ext>
                </a:extLst>
              </a:tr>
              <a:tr h="2412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趣味や生きがい、拘り、拠り所などとの繋がり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仲間や地域、社会などとの繋がりや役割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650665"/>
                  </a:ext>
                </a:extLst>
              </a:tr>
            </a:tbl>
          </a:graphicData>
        </a:graphic>
      </p:graphicFrame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652C4C3-FD7E-B5A8-EB29-DA6C6F7A7564}"/>
              </a:ext>
            </a:extLst>
          </p:cNvPr>
          <p:cNvSpPr/>
          <p:nvPr/>
        </p:nvSpPr>
        <p:spPr>
          <a:xfrm>
            <a:off x="3700984" y="3429000"/>
            <a:ext cx="2504031" cy="621149"/>
          </a:xfrm>
          <a:prstGeom prst="roundRect">
            <a:avLst>
              <a:gd name="adj" fmla="val 1778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私が本来ありたい姿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（自分らしく暮らせている）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0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C68D29-5A29-31DC-BA35-F3E76DB99620}"/>
              </a:ext>
            </a:extLst>
          </p:cNvPr>
          <p:cNvSpPr txBox="1"/>
          <p:nvPr/>
        </p:nvSpPr>
        <p:spPr>
          <a:xfrm>
            <a:off x="225513" y="861097"/>
            <a:ext cx="9343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「私（介護支援専門員）は、こたけさんをこう理解しました」という視点で、演習</a:t>
            </a: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  <a:r>
              <a:rPr kumimoji="0"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で得た情報を□の中に整理して下さい。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F06753-2AB2-6A1C-D4FF-FFF9A8452819}"/>
              </a:ext>
            </a:extLst>
          </p:cNvPr>
          <p:cNvSpPr txBox="1"/>
          <p:nvPr/>
        </p:nvSpPr>
        <p:spPr>
          <a:xfrm>
            <a:off x="272663" y="6332234"/>
            <a:ext cx="8705981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文章を作る必要はございません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0"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集合研修</a:t>
            </a:r>
            <a:r>
              <a:rPr kumimoji="0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日目までに取り組んでください。本様式は必ず持参してください。</a:t>
            </a:r>
            <a:endParaRPr kumimoji="0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152300B-05B2-DD3B-6238-07FACB5ABB79}"/>
              </a:ext>
            </a:extLst>
          </p:cNvPr>
          <p:cNvSpPr/>
          <p:nvPr/>
        </p:nvSpPr>
        <p:spPr>
          <a:xfrm>
            <a:off x="272663" y="388830"/>
            <a:ext cx="1223953" cy="37035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演 習 </a:t>
            </a:r>
            <a:r>
              <a:rPr lang="ja-JP" altLang="en-US" sz="20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A095F9-9EAA-2D07-619E-5FAA43C5B440}"/>
              </a:ext>
            </a:extLst>
          </p:cNvPr>
          <p:cNvSpPr txBox="1"/>
          <p:nvPr/>
        </p:nvSpPr>
        <p:spPr>
          <a:xfrm>
            <a:off x="1778255" y="303785"/>
            <a:ext cx="7790714" cy="48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ja-JP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まとめ（演習を通じて理解してきたこと）　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CCFCBB5-2056-C68F-66E3-434F2449A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206637"/>
              </p:ext>
            </p:extLst>
          </p:nvPr>
        </p:nvGraphicFramePr>
        <p:xfrm>
          <a:off x="225513" y="1436234"/>
          <a:ext cx="9496264" cy="48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772">
                  <a:extLst>
                    <a:ext uri="{9D8B030D-6E8A-4147-A177-3AD203B41FA5}">
                      <a16:colId xmlns:a16="http://schemas.microsoft.com/office/drawing/2014/main" val="3750644803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22023609"/>
                    </a:ext>
                  </a:extLst>
                </a:gridCol>
                <a:gridCol w="3163956">
                  <a:extLst>
                    <a:ext uri="{9D8B030D-6E8A-4147-A177-3AD203B41FA5}">
                      <a16:colId xmlns:a16="http://schemas.microsoft.com/office/drawing/2014/main" val="4080218057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こたけさんは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（こたけさんの人となり・これまでの暮らし方・大切な関係との繋がりや役割など）</a:t>
                      </a:r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42009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いまは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（要介護状態になった理由、本人の困り事、喪失、不安や不満など）</a:t>
                      </a:r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な困り事や不安を抱えているが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728190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本当は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（本来ありたい暮らし、したいこと、できるようになりたいこと、希望や予定など）</a:t>
                      </a:r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な暮らしがしたい思いがあって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005626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そこに向かって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（本人の力や可能性、自覚していない力、頼れる・支えてくれる周囲の力など）</a:t>
                      </a:r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な力や可能性を持っている人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290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12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A70B05-18FA-4FEA-84E6-27AFC1EEC7EA}"/>
              </a:ext>
            </a:extLst>
          </p:cNvPr>
          <p:cNvSpPr/>
          <p:nvPr/>
        </p:nvSpPr>
        <p:spPr>
          <a:xfrm>
            <a:off x="560512" y="439263"/>
            <a:ext cx="2681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memo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：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096EC17-8521-4E9E-8920-AF8BBB15BC95}"/>
              </a:ext>
            </a:extLst>
          </p:cNvPr>
          <p:cNvCxnSpPr/>
          <p:nvPr/>
        </p:nvCxnSpPr>
        <p:spPr>
          <a:xfrm>
            <a:off x="884548" y="119675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2B02167-632B-4DCB-ADE9-F73C18862C54}"/>
              </a:ext>
            </a:extLst>
          </p:cNvPr>
          <p:cNvCxnSpPr/>
          <p:nvPr/>
        </p:nvCxnSpPr>
        <p:spPr>
          <a:xfrm>
            <a:off x="884548" y="155679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D9F14DE-B12E-4DE8-83B7-AC4125BBFD00}"/>
              </a:ext>
            </a:extLst>
          </p:cNvPr>
          <p:cNvCxnSpPr/>
          <p:nvPr/>
        </p:nvCxnSpPr>
        <p:spPr>
          <a:xfrm>
            <a:off x="884548" y="191683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A7E465F-6C6B-4E6F-95DE-8D48220CE92C}"/>
              </a:ext>
            </a:extLst>
          </p:cNvPr>
          <p:cNvCxnSpPr/>
          <p:nvPr/>
        </p:nvCxnSpPr>
        <p:spPr>
          <a:xfrm>
            <a:off x="884548" y="227687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6D3091CE-9017-4AA7-A997-778BA937F8FA}"/>
              </a:ext>
            </a:extLst>
          </p:cNvPr>
          <p:cNvCxnSpPr/>
          <p:nvPr/>
        </p:nvCxnSpPr>
        <p:spPr>
          <a:xfrm>
            <a:off x="884548" y="263691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6D71447-FC2A-4D90-9A8C-DF5E32FBB096}"/>
              </a:ext>
            </a:extLst>
          </p:cNvPr>
          <p:cNvCxnSpPr/>
          <p:nvPr/>
        </p:nvCxnSpPr>
        <p:spPr>
          <a:xfrm>
            <a:off x="884548" y="299695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22B3AB7-3337-4581-BF99-E2B5BDA04CDF}"/>
              </a:ext>
            </a:extLst>
          </p:cNvPr>
          <p:cNvCxnSpPr/>
          <p:nvPr/>
        </p:nvCxnSpPr>
        <p:spPr>
          <a:xfrm>
            <a:off x="884548" y="335699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64D67E1-9ABE-437E-BA06-90C4D5342351}"/>
              </a:ext>
            </a:extLst>
          </p:cNvPr>
          <p:cNvCxnSpPr/>
          <p:nvPr/>
        </p:nvCxnSpPr>
        <p:spPr>
          <a:xfrm>
            <a:off x="884548" y="371703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8C37FB6-DE95-438D-9E2E-567578C793CD}"/>
              </a:ext>
            </a:extLst>
          </p:cNvPr>
          <p:cNvCxnSpPr/>
          <p:nvPr/>
        </p:nvCxnSpPr>
        <p:spPr>
          <a:xfrm>
            <a:off x="884548" y="407707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FDA1CF7-2339-4A9F-AD74-1F00E681EDEF}"/>
              </a:ext>
            </a:extLst>
          </p:cNvPr>
          <p:cNvCxnSpPr/>
          <p:nvPr/>
        </p:nvCxnSpPr>
        <p:spPr>
          <a:xfrm>
            <a:off x="884548" y="443711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CE858BE-3FBA-4DDE-905A-94A5B3E47C0E}"/>
              </a:ext>
            </a:extLst>
          </p:cNvPr>
          <p:cNvCxnSpPr/>
          <p:nvPr/>
        </p:nvCxnSpPr>
        <p:spPr>
          <a:xfrm>
            <a:off x="884548" y="479715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8117F8E-6F56-4FBF-BBEF-DC78033BFE80}"/>
              </a:ext>
            </a:extLst>
          </p:cNvPr>
          <p:cNvCxnSpPr/>
          <p:nvPr/>
        </p:nvCxnSpPr>
        <p:spPr>
          <a:xfrm>
            <a:off x="884548" y="515719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D2546D9-39D0-4310-8B18-AA2ADF52371F}"/>
              </a:ext>
            </a:extLst>
          </p:cNvPr>
          <p:cNvCxnSpPr/>
          <p:nvPr/>
        </p:nvCxnSpPr>
        <p:spPr>
          <a:xfrm>
            <a:off x="884548" y="551723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6DCB81F-FFB9-4135-8465-92656E2CD971}"/>
              </a:ext>
            </a:extLst>
          </p:cNvPr>
          <p:cNvCxnSpPr/>
          <p:nvPr/>
        </p:nvCxnSpPr>
        <p:spPr>
          <a:xfrm>
            <a:off x="884548" y="587727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25E103B-99B8-46AC-8DB9-B61B6DE97782}"/>
              </a:ext>
            </a:extLst>
          </p:cNvPr>
          <p:cNvCxnSpPr/>
          <p:nvPr/>
        </p:nvCxnSpPr>
        <p:spPr>
          <a:xfrm>
            <a:off x="884548" y="6237312"/>
            <a:ext cx="81369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26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4FAF6E84BD1264DBFDC0CABBDB294A3" ma:contentTypeVersion="18" ma:contentTypeDescription="新しいドキュメントを作成します。" ma:contentTypeScope="" ma:versionID="60bff90cb2f327f3cc14b88d63685f88">
  <xsd:schema xmlns:xsd="http://www.w3.org/2001/XMLSchema" xmlns:xs="http://www.w3.org/2001/XMLSchema" xmlns:p="http://schemas.microsoft.com/office/2006/metadata/properties" xmlns:ns2="6699d993-d69d-46e6-a2e0-44758e94cca7" xmlns:ns3="3e60f42a-13bd-4172-a2d3-3665d3658cd1" targetNamespace="http://schemas.microsoft.com/office/2006/metadata/properties" ma:root="true" ma:fieldsID="f650e671982059c20a54c3e95c849040" ns2:_="" ns3:_="">
    <xsd:import namespace="6699d993-d69d-46e6-a2e0-44758e94cca7"/>
    <xsd:import namespace="3e60f42a-13bd-4172-a2d3-3665d3658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9d993-d69d-46e6-a2e0-44758e94c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d833ce90-ce59-4950-82c7-aaae289592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0f42a-13bd-4172-a2d3-3665d3658cd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a7d70e9-1e38-4db0-ac1e-51363babd27d}" ma:internalName="TaxCatchAll" ma:showField="CatchAllData" ma:web="3e60f42a-13bd-4172-a2d3-3665d3658c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60f42a-13bd-4172-a2d3-3665d3658cd1" xsi:nil="true"/>
    <lcf76f155ced4ddcb4097134ff3c332f xmlns="6699d993-d69d-46e6-a2e0-44758e94c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7B47C3-66C4-4894-A3CF-873DCFB967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7EAA68-D9C4-42BE-800C-E45E4B386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99d993-d69d-46e6-a2e0-44758e94cca7"/>
    <ds:schemaRef ds:uri="3e60f42a-13bd-4172-a2d3-3665d3658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4307DF-4217-42AD-8C23-5DAB2EC043EB}">
  <ds:schemaRefs>
    <ds:schemaRef ds:uri="http://purl.org/dc/terms/"/>
    <ds:schemaRef ds:uri="http://www.w3.org/XML/1998/namespace"/>
    <ds:schemaRef ds:uri="3e60f42a-13bd-4172-a2d3-3665d3658cd1"/>
    <ds:schemaRef ds:uri="http://schemas.microsoft.com/office/2006/metadata/properties"/>
    <ds:schemaRef ds:uri="6699d993-d69d-46e6-a2e0-44758e94cca7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486</Words>
  <Application>Microsoft Office PowerPoint</Application>
  <PresentationFormat>A4 210 x 297 mm</PresentationFormat>
  <Paragraphs>51</Paragraphs>
  <Slides>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2_Office ​​テーマ</vt:lpstr>
      <vt:lpstr>令和６年度介護支援専門員再研修・更新研修(実務未経験)  演習様式集 （集合研修1日目事前課題）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介護支援専門員実務従事者基礎研修</dc:title>
  <dc:creator>s-fujii</dc:creator>
  <cp:lastModifiedBy>石澤 優</cp:lastModifiedBy>
  <cp:revision>91</cp:revision>
  <cp:lastPrinted>2024-01-08T04:57:45Z</cp:lastPrinted>
  <dcterms:created xsi:type="dcterms:W3CDTF">2012-06-18T00:39:09Z</dcterms:created>
  <dcterms:modified xsi:type="dcterms:W3CDTF">2024-04-25T05:57:28Z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0x010100D4FAF6E84BD1264DBFDC0CABBDB294A3</vt:lpwstr>
  </property>
  <property fmtid="{D5CDD505-2E9C-101B-9397-08002B2CF9AE}" pid="3" name="MediaServiceImageTags">
    <vt:lpwstr/>
  </property>
</Properties>
</file>