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>
        <p:scale>
          <a:sx n="79" d="100"/>
          <a:sy n="79" d="100"/>
        </p:scale>
        <p:origin x="42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5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5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26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589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973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95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71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76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0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38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03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1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72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3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24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08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5574-37F9-45E1-BB9B-8BA5F4FE508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E376-A2DF-446E-A296-70E8AA54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19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9938" y="1803405"/>
            <a:ext cx="7549662" cy="1385272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ビジョンの必要性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21722" y="3903785"/>
            <a:ext cx="4407877" cy="414216"/>
          </a:xfrm>
        </p:spPr>
        <p:txBody>
          <a:bodyPr/>
          <a:lstStyle/>
          <a:p>
            <a:r>
              <a:rPr kumimoji="1" lang="ja-JP" altLang="en-US" dirty="0"/>
              <a:t>主任介護支援員研修　集合研修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98142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515350" cy="748566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スーパービジョンの必要性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9969" y="1113693"/>
            <a:ext cx="8557845" cy="5462953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スーパービジョンの意味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超えることと分かること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超越論的であることと超越的であること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指導の意味：強制することと諦め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現実に働きかけることとしての対人援助の専門性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現実の意味：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reality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actuality</a:t>
            </a:r>
          </a:p>
          <a:p>
            <a:pPr marL="0" indent="0">
              <a:buNone/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現実理解のためのリフレーミング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多角的理解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7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515350" cy="748566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スーパービジョンの必要性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9969" y="1113692"/>
            <a:ext cx="8557845" cy="5744307"/>
          </a:xfrm>
        </p:spPr>
        <p:txBody>
          <a:bodyPr/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エビデンスの意味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数字で表せば客観的か？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更新される知識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新しい知識や技術の必要性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教えることと学ぶこと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専門職としての主体性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476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515350" cy="748566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スーパービジョンの必要性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785" y="1113693"/>
            <a:ext cx="9050215" cy="5744307"/>
          </a:xfrm>
        </p:spPr>
        <p:txBody>
          <a:bodyPr>
            <a:normAutofit lnSpcReduction="10000"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例えば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、、、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東京都の合計特殊出生率は最下位である。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2021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年確定報で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1.08</a:t>
            </a:r>
            <a:r>
              <a:rPr lang="ja-JP" altLang="en-US" sz="2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ちなみに長野県は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1.53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しかし、東京都の出生数は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2020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年確定法で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99,661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人。前年比＋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3,119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人。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位は大阪で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61,878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人。前年比－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14,233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人。長野県は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12,864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人で前年比－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5,653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人。ちなみに東京の出生数は増減はあるが、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年代からほぼ変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わらない。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同様に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、、、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東京都の高齢化率は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22.9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(2022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年は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22.8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％で都道府県別最下位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3,202,000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人。長野県は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32.3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(2022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年は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32.5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％で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657,000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→意味を共有することとしての客観化が必要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59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515350" cy="748566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スーパービジョンの必要性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9969" y="1113693"/>
            <a:ext cx="8557845" cy="5462953"/>
          </a:xfrm>
        </p:spPr>
        <p:txBody>
          <a:bodyPr/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知識や技術の新しさについて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新しい知識や技術は必要である。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しかし</a:t>
            </a:r>
            <a:r>
              <a:rPr kumimoji="1" lang="ja-JP" altLang="en-US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、、、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新しさ その①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問い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問われることとしての新しさ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・未知への問い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・既知への問い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新しさ その②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・温故知新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95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515350" cy="748566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スーパービジョンの必要性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9969" y="1113693"/>
            <a:ext cx="8557845" cy="5462953"/>
          </a:xfrm>
        </p:spPr>
        <p:txBody>
          <a:bodyPr/>
          <a:lstStyle/>
          <a:p>
            <a:r>
              <a:rPr kumimoji="1"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スーパービジョンにおける助言の意味</a:t>
            </a:r>
            <a:endParaRPr kumimoji="1" lang="en-US" altLang="ja-JP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教えることと学ぶこと</a:t>
            </a:r>
            <a:endParaRPr lang="en-US" altLang="ja-JP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・「教える－教わる」関係</a:t>
            </a:r>
            <a:endParaRPr kumimoji="1" lang="en-US" altLang="ja-JP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・「学ぶ←まねぶ」という仕方</a:t>
            </a:r>
            <a:endParaRPr kumimoji="1" lang="en-US" altLang="ja-JP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学ぶこととしての主体性</a:t>
            </a:r>
            <a:endParaRPr kumimoji="1" lang="en-US" altLang="ja-JP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「学ぶ」ための視点や方法論</a:t>
            </a:r>
            <a:endParaRPr kumimoji="1" lang="en-US" altLang="ja-JP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体験談と体験的意味</a:t>
            </a:r>
            <a:endParaRPr kumimoji="1" lang="ja-JP" altLang="en-US" sz="2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57360"/>
      </p:ext>
    </p:extLst>
  </p:cSld>
  <p:clrMapOvr>
    <a:masterClrMapping/>
  </p:clrMapOvr>
</p:sld>
</file>

<file path=ppt/theme/theme1.xml><?xml version="1.0" encoding="utf-8"?>
<a:theme xmlns:a="http://schemas.openxmlformats.org/drawingml/2006/main" name="飛行機雲">
  <a:themeElements>
    <a:clrScheme name="飛行機雲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飛行機雲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飛行機雲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FAF6E84BD1264DBFDC0CABBDB294A3" ma:contentTypeVersion="17" ma:contentTypeDescription="新しいドキュメントを作成します。" ma:contentTypeScope="" ma:versionID="5eebf27f20437649b3c17cddf3beafbc">
  <xsd:schema xmlns:xsd="http://www.w3.org/2001/XMLSchema" xmlns:xs="http://www.w3.org/2001/XMLSchema" xmlns:p="http://schemas.microsoft.com/office/2006/metadata/properties" xmlns:ns2="6699d993-d69d-46e6-a2e0-44758e94cca7" xmlns:ns3="3e60f42a-13bd-4172-a2d3-3665d3658cd1" targetNamespace="http://schemas.microsoft.com/office/2006/metadata/properties" ma:root="true" ma:fieldsID="68c3a7eac7ce8009afc849ccb0f79fd4" ns2:_="" ns3:_="">
    <xsd:import namespace="6699d993-d69d-46e6-a2e0-44758e94cca7"/>
    <xsd:import namespace="3e60f42a-13bd-4172-a2d3-3665d3658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99d993-d69d-46e6-a2e0-44758e94c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d833ce90-ce59-4950-82c7-aaae289592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0f42a-13bd-4172-a2d3-3665d3658cd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a7d70e9-1e38-4db0-ac1e-51363babd27d}" ma:internalName="TaxCatchAll" ma:showField="CatchAllData" ma:web="3e60f42a-13bd-4172-a2d3-3665d3658c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43778E-6664-44E1-A1D7-62EF79CE30D8}"/>
</file>

<file path=customXml/itemProps2.xml><?xml version="1.0" encoding="utf-8"?>
<ds:datastoreItem xmlns:ds="http://schemas.openxmlformats.org/officeDocument/2006/customXml" ds:itemID="{A8175F26-3474-4AC3-9751-0F375AFAF33E}"/>
</file>

<file path=docProps/app.xml><?xml version="1.0" encoding="utf-8"?>
<Properties xmlns="http://schemas.openxmlformats.org/officeDocument/2006/extended-properties" xmlns:vt="http://schemas.openxmlformats.org/officeDocument/2006/docPropsVTypes">
  <Template>飛行機雲</Template>
  <TotalTime>0</TotalTime>
  <Words>383</Words>
  <Application>Microsoft Office PowerPoint</Application>
  <PresentationFormat>画面に合わせる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HG丸ｺﾞｼｯｸM-PRO</vt:lpstr>
      <vt:lpstr>Arial</vt:lpstr>
      <vt:lpstr>Century Gothic</vt:lpstr>
      <vt:lpstr>飛行機雲</vt:lpstr>
      <vt:lpstr>スーパービジョンの必要性</vt:lpstr>
      <vt:lpstr>スーパービジョンの必要性</vt:lpstr>
      <vt:lpstr>スーパービジョンの必要性</vt:lpstr>
      <vt:lpstr>スーパービジョンの必要性</vt:lpstr>
      <vt:lpstr>スーパービジョンの必要性</vt:lpstr>
      <vt:lpstr>スーパービジョンの必要性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市東 賢二</dc:creator>
  <cp:lastModifiedBy>賢二 市東</cp:lastModifiedBy>
  <cp:revision>15</cp:revision>
  <dcterms:created xsi:type="dcterms:W3CDTF">2023-09-14T00:33:02Z</dcterms:created>
  <dcterms:modified xsi:type="dcterms:W3CDTF">2023-09-15T00:43:20Z</dcterms:modified>
</cp:coreProperties>
</file>